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notesMasters/notesMaster1.xml" ContentType="application/vnd.openxmlformats-officedocument.presentationml.notesMaster+xml"/>
  <Override PartName="/ppt/theme/theme8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72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966" r:id="rId82"/>
    <p:sldMasterId id="2147483967" r:id="rId84"/>
    <p:sldMasterId id="2147483968" r:id="rId86"/>
    <p:sldMasterId id="2147483969" r:id="rId88"/>
    <p:sldMasterId id="2147483970" r:id="rId90"/>
    <p:sldMasterId id="2147483971" r:id="rId92"/>
    <p:sldMasterId id="2147483972" r:id="rId94"/>
  </p:sldMasterIdLst>
  <p:notesMasterIdLst>
    <p:notesMasterId r:id="rId96"/>
  </p:notesMasterIdLst>
  <p:sldIdLst>
    <p:sldId id="256" r:id="rId98"/>
    <p:sldId id="305" r:id="rId99"/>
    <p:sldId id="328" r:id="rId100"/>
    <p:sldId id="267" r:id="rId101"/>
    <p:sldId id="321" r:id="rId102"/>
    <p:sldId id="322" r:id="rId104"/>
    <p:sldId id="324" r:id="rId106"/>
    <p:sldId id="323" r:id="rId108"/>
    <p:sldId id="329" r:id="rId110"/>
    <p:sldId id="325" r:id="rId111"/>
    <p:sldId id="326" r:id="rId113"/>
    <p:sldId id="330" r:id="rId115"/>
    <p:sldId id="332" r:id="rId116"/>
    <p:sldId id="344" r:id="rId118"/>
    <p:sldId id="345" r:id="rId120"/>
    <p:sldId id="346" r:id="rId122"/>
    <p:sldId id="347" r:id="rId124"/>
    <p:sldId id="348" r:id="rId126"/>
    <p:sldId id="349" r:id="rId128"/>
    <p:sldId id="350" r:id="rId130"/>
    <p:sldId id="351" r:id="rId132"/>
    <p:sldId id="352" r:id="rId134"/>
    <p:sldId id="353" r:id="rId136"/>
    <p:sldId id="331" r:id="rId138"/>
    <p:sldId id="375" r:id="rId139"/>
    <p:sldId id="377" r:id="rId141"/>
    <p:sldId id="378" r:id="rId143"/>
    <p:sldId id="380" r:id="rId145"/>
    <p:sldId id="381" r:id="rId147"/>
    <p:sldId id="387" r:id="rId149"/>
    <p:sldId id="388" r:id="rId151"/>
    <p:sldId id="327" r:id="rId153"/>
    <p:sldId id="333" r:id="rId155"/>
    <p:sldId id="334" r:id="rId157"/>
    <p:sldId id="335" r:id="rId159"/>
    <p:sldId id="336" r:id="rId161"/>
    <p:sldId id="337" r:id="rId163"/>
    <p:sldId id="362" r:id="rId165"/>
    <p:sldId id="363" r:id="rId167"/>
    <p:sldId id="364" r:id="rId169"/>
    <p:sldId id="365" r:id="rId171"/>
    <p:sldId id="366" r:id="rId173"/>
    <p:sldId id="382" r:id="rId175"/>
    <p:sldId id="383" r:id="rId177"/>
    <p:sldId id="384" r:id="rId179"/>
    <p:sldId id="385" r:id="rId181"/>
    <p:sldId id="386" r:id="rId183"/>
    <p:sldId id="393" r:id="rId185"/>
    <p:sldId id="373" r:id="rId187"/>
    <p:sldId id="374" r:id="rId189"/>
    <p:sldId id="367" r:id="rId191"/>
    <p:sldId id="368" r:id="rId193"/>
    <p:sldId id="369" r:id="rId195"/>
    <p:sldId id="370" r:id="rId197"/>
    <p:sldId id="354" r:id="rId199"/>
    <p:sldId id="355" r:id="rId201"/>
    <p:sldId id="356" r:id="rId203"/>
    <p:sldId id="357" r:id="rId205"/>
    <p:sldId id="358" r:id="rId207"/>
    <p:sldId id="359" r:id="rId209"/>
    <p:sldId id="360" r:id="rId211"/>
    <p:sldId id="361" r:id="rId213"/>
    <p:sldId id="338" r:id="rId215"/>
    <p:sldId id="339" r:id="rId217"/>
    <p:sldId id="341" r:id="rId219"/>
    <p:sldId id="342" r:id="rId221"/>
    <p:sldId id="343" r:id="rId223"/>
    <p:sldId id="389" r:id="rId225"/>
    <p:sldId id="390" r:id="rId227"/>
    <p:sldId id="391" r:id="rId229"/>
    <p:sldId id="392" r:id="rId231"/>
    <p:sldId id="302" r:id="rId233"/>
  </p:sldIdLst>
  <p:sldSz cx="12192000" cy="6858000"/>
  <p:notesSz cx="6858000" cy="9144000"/>
  <p:embeddedFontLst>
    <p:embeddedFont>
      <p:font typeface="나눔스퀘어 Bold" panose="020B0600000101010101" pitchFamily="50" charset="-127"/>
      <p:bold r:id="rId4"/>
    </p:embeddedFont>
    <p:embeddedFont>
      <p:font typeface="나눔스퀘어" panose="020B0600000101010101" pitchFamily="50" charset="-127"/>
      <p:regular r:id="rId3"/>
    </p:embeddedFont>
    <p:embeddedFont>
      <p:font typeface="맑은 고딕" panose="020B0503020000020004" pitchFamily="50" charset="-127"/>
      <p:regular r:id="rId2"/>
      <p:bold r:id="rId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D85645"/>
    <a:srgbClr val="FCFBFA"/>
    <a:srgbClr val="F4C83A"/>
    <a:srgbClr val="F6D258"/>
    <a:srgbClr val="FAE49C"/>
    <a:srgbClr val="86ABC0"/>
    <a:srgbClr val="5587A2"/>
    <a:srgbClr val="4F3409"/>
    <a:srgbClr val="0C4C8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 autoAdjust="0"/>
    <p:restoredTop sz="93907" autoAdjust="0"/>
  </p:normalViewPr>
  <p:slideViewPr>
    <p:cSldViewPr snapToGrid="0" snapToObjects="1">
      <p:cViewPr varScale="1">
        <p:scale>
          <a:sx n="107" d="100"/>
          <a:sy n="107" d="100"/>
        </p:scale>
        <p:origin x="1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openxmlformats.org/officeDocument/2006/relationships/font" Target="fonts/font3.fntdata"></Relationship><Relationship Id="rId3" Type="http://schemas.openxmlformats.org/officeDocument/2006/relationships/font" Target="fonts/font2.fntdata"></Relationship><Relationship Id="rId4" Type="http://schemas.openxmlformats.org/officeDocument/2006/relationships/font" Target="fonts/font1.fntdata"></Relationship><Relationship Id="rId5" Type="http://schemas.openxmlformats.org/officeDocument/2006/relationships/font" Target="fonts/font4.fntdata"></Relationship><Relationship Id="rId82" Type="http://schemas.openxmlformats.org/officeDocument/2006/relationships/slideMaster" Target="slideMasters/slideMaster1.xml"></Relationship><Relationship Id="rId83" Type="http://schemas.openxmlformats.org/officeDocument/2006/relationships/theme" Target="theme/theme1.xml"></Relationship><Relationship Id="rId84" Type="http://schemas.openxmlformats.org/officeDocument/2006/relationships/slideMaster" Target="slideMasters/slideMaster2.xml"></Relationship><Relationship Id="rId86" Type="http://schemas.openxmlformats.org/officeDocument/2006/relationships/slideMaster" Target="slideMasters/slideMaster3.xml"></Relationship><Relationship Id="rId88" Type="http://schemas.openxmlformats.org/officeDocument/2006/relationships/slideMaster" Target="slideMasters/slideMaster4.xml"></Relationship><Relationship Id="rId90" Type="http://schemas.openxmlformats.org/officeDocument/2006/relationships/slideMaster" Target="slideMasters/slideMaster5.xml"></Relationship><Relationship Id="rId92" Type="http://schemas.openxmlformats.org/officeDocument/2006/relationships/slideMaster" Target="slideMasters/slideMaster6.xml"></Relationship><Relationship Id="rId94" Type="http://schemas.openxmlformats.org/officeDocument/2006/relationships/slideMaster" Target="slideMasters/slideMaster7.xml"></Relationship><Relationship Id="rId96" Type="http://schemas.openxmlformats.org/officeDocument/2006/relationships/notesMaster" Target="notesMasters/notesMaster1.xml"></Relationship><Relationship Id="rId98" Type="http://schemas.openxmlformats.org/officeDocument/2006/relationships/slide" Target="slides/slide1.xml"></Relationship><Relationship Id="rId99" Type="http://schemas.openxmlformats.org/officeDocument/2006/relationships/slide" Target="slides/slide2.xml"></Relationship><Relationship Id="rId100" Type="http://schemas.openxmlformats.org/officeDocument/2006/relationships/slide" Target="slides/slide3.xml"></Relationship><Relationship Id="rId101" Type="http://schemas.openxmlformats.org/officeDocument/2006/relationships/slide" Target="slides/slide4.xml"></Relationship><Relationship Id="rId102" Type="http://schemas.openxmlformats.org/officeDocument/2006/relationships/slide" Target="slides/slide5.xml"></Relationship><Relationship Id="rId104" Type="http://schemas.openxmlformats.org/officeDocument/2006/relationships/slide" Target="slides/slide6.xml"></Relationship><Relationship Id="rId106" Type="http://schemas.openxmlformats.org/officeDocument/2006/relationships/slide" Target="slides/slide7.xml"></Relationship><Relationship Id="rId108" Type="http://schemas.openxmlformats.org/officeDocument/2006/relationships/slide" Target="slides/slide8.xml"></Relationship><Relationship Id="rId110" Type="http://schemas.openxmlformats.org/officeDocument/2006/relationships/slide" Target="slides/slide9.xml"></Relationship><Relationship Id="rId111" Type="http://schemas.openxmlformats.org/officeDocument/2006/relationships/slide" Target="slides/slide10.xml"></Relationship><Relationship Id="rId113" Type="http://schemas.openxmlformats.org/officeDocument/2006/relationships/slide" Target="slides/slide11.xml"></Relationship><Relationship Id="rId115" Type="http://schemas.openxmlformats.org/officeDocument/2006/relationships/slide" Target="slides/slide12.xml"></Relationship><Relationship Id="rId116" Type="http://schemas.openxmlformats.org/officeDocument/2006/relationships/slide" Target="slides/slide13.xml"></Relationship><Relationship Id="rId118" Type="http://schemas.openxmlformats.org/officeDocument/2006/relationships/slide" Target="slides/slide14.xml"></Relationship><Relationship Id="rId120" Type="http://schemas.openxmlformats.org/officeDocument/2006/relationships/slide" Target="slides/slide15.xml"></Relationship><Relationship Id="rId122" Type="http://schemas.openxmlformats.org/officeDocument/2006/relationships/slide" Target="slides/slide16.xml"></Relationship><Relationship Id="rId124" Type="http://schemas.openxmlformats.org/officeDocument/2006/relationships/slide" Target="slides/slide17.xml"></Relationship><Relationship Id="rId126" Type="http://schemas.openxmlformats.org/officeDocument/2006/relationships/slide" Target="slides/slide18.xml"></Relationship><Relationship Id="rId128" Type="http://schemas.openxmlformats.org/officeDocument/2006/relationships/slide" Target="slides/slide19.xml"></Relationship><Relationship Id="rId130" Type="http://schemas.openxmlformats.org/officeDocument/2006/relationships/slide" Target="slides/slide20.xml"></Relationship><Relationship Id="rId132" Type="http://schemas.openxmlformats.org/officeDocument/2006/relationships/slide" Target="slides/slide21.xml"></Relationship><Relationship Id="rId134" Type="http://schemas.openxmlformats.org/officeDocument/2006/relationships/slide" Target="slides/slide22.xml"></Relationship><Relationship Id="rId136" Type="http://schemas.openxmlformats.org/officeDocument/2006/relationships/slide" Target="slides/slide23.xml"></Relationship><Relationship Id="rId138" Type="http://schemas.openxmlformats.org/officeDocument/2006/relationships/slide" Target="slides/slide24.xml"></Relationship><Relationship Id="rId139" Type="http://schemas.openxmlformats.org/officeDocument/2006/relationships/slide" Target="slides/slide25.xml"></Relationship><Relationship Id="rId141" Type="http://schemas.openxmlformats.org/officeDocument/2006/relationships/slide" Target="slides/slide26.xml"></Relationship><Relationship Id="rId143" Type="http://schemas.openxmlformats.org/officeDocument/2006/relationships/slide" Target="slides/slide27.xml"></Relationship><Relationship Id="rId145" Type="http://schemas.openxmlformats.org/officeDocument/2006/relationships/slide" Target="slides/slide28.xml"></Relationship><Relationship Id="rId147" Type="http://schemas.openxmlformats.org/officeDocument/2006/relationships/slide" Target="slides/slide29.xml"></Relationship><Relationship Id="rId149" Type="http://schemas.openxmlformats.org/officeDocument/2006/relationships/slide" Target="slides/slide30.xml"></Relationship><Relationship Id="rId151" Type="http://schemas.openxmlformats.org/officeDocument/2006/relationships/slide" Target="slides/slide31.xml"></Relationship><Relationship Id="rId153" Type="http://schemas.openxmlformats.org/officeDocument/2006/relationships/slide" Target="slides/slide32.xml"></Relationship><Relationship Id="rId155" Type="http://schemas.openxmlformats.org/officeDocument/2006/relationships/slide" Target="slides/slide33.xml"></Relationship><Relationship Id="rId157" Type="http://schemas.openxmlformats.org/officeDocument/2006/relationships/slide" Target="slides/slide34.xml"></Relationship><Relationship Id="rId159" Type="http://schemas.openxmlformats.org/officeDocument/2006/relationships/slide" Target="slides/slide35.xml"></Relationship><Relationship Id="rId161" Type="http://schemas.openxmlformats.org/officeDocument/2006/relationships/slide" Target="slides/slide36.xml"></Relationship><Relationship Id="rId163" Type="http://schemas.openxmlformats.org/officeDocument/2006/relationships/slide" Target="slides/slide37.xml"></Relationship><Relationship Id="rId165" Type="http://schemas.openxmlformats.org/officeDocument/2006/relationships/slide" Target="slides/slide38.xml"></Relationship><Relationship Id="rId167" Type="http://schemas.openxmlformats.org/officeDocument/2006/relationships/slide" Target="slides/slide39.xml"></Relationship><Relationship Id="rId169" Type="http://schemas.openxmlformats.org/officeDocument/2006/relationships/slide" Target="slides/slide40.xml"></Relationship><Relationship Id="rId171" Type="http://schemas.openxmlformats.org/officeDocument/2006/relationships/slide" Target="slides/slide41.xml"></Relationship><Relationship Id="rId173" Type="http://schemas.openxmlformats.org/officeDocument/2006/relationships/slide" Target="slides/slide42.xml"></Relationship><Relationship Id="rId175" Type="http://schemas.openxmlformats.org/officeDocument/2006/relationships/slide" Target="slides/slide43.xml"></Relationship><Relationship Id="rId177" Type="http://schemas.openxmlformats.org/officeDocument/2006/relationships/slide" Target="slides/slide44.xml"></Relationship><Relationship Id="rId179" Type="http://schemas.openxmlformats.org/officeDocument/2006/relationships/slide" Target="slides/slide45.xml"></Relationship><Relationship Id="rId181" Type="http://schemas.openxmlformats.org/officeDocument/2006/relationships/slide" Target="slides/slide46.xml"></Relationship><Relationship Id="rId183" Type="http://schemas.openxmlformats.org/officeDocument/2006/relationships/slide" Target="slides/slide47.xml"></Relationship><Relationship Id="rId185" Type="http://schemas.openxmlformats.org/officeDocument/2006/relationships/slide" Target="slides/slide48.xml"></Relationship><Relationship Id="rId187" Type="http://schemas.openxmlformats.org/officeDocument/2006/relationships/slide" Target="slides/slide49.xml"></Relationship><Relationship Id="rId189" Type="http://schemas.openxmlformats.org/officeDocument/2006/relationships/slide" Target="slides/slide50.xml"></Relationship><Relationship Id="rId191" Type="http://schemas.openxmlformats.org/officeDocument/2006/relationships/slide" Target="slides/slide51.xml"></Relationship><Relationship Id="rId193" Type="http://schemas.openxmlformats.org/officeDocument/2006/relationships/slide" Target="slides/slide52.xml"></Relationship><Relationship Id="rId195" Type="http://schemas.openxmlformats.org/officeDocument/2006/relationships/slide" Target="slides/slide53.xml"></Relationship><Relationship Id="rId197" Type="http://schemas.openxmlformats.org/officeDocument/2006/relationships/slide" Target="slides/slide54.xml"></Relationship><Relationship Id="rId199" Type="http://schemas.openxmlformats.org/officeDocument/2006/relationships/slide" Target="slides/slide55.xml"></Relationship><Relationship Id="rId201" Type="http://schemas.openxmlformats.org/officeDocument/2006/relationships/slide" Target="slides/slide56.xml"></Relationship><Relationship Id="rId203" Type="http://schemas.openxmlformats.org/officeDocument/2006/relationships/slide" Target="slides/slide57.xml"></Relationship><Relationship Id="rId205" Type="http://schemas.openxmlformats.org/officeDocument/2006/relationships/slide" Target="slides/slide58.xml"></Relationship><Relationship Id="rId207" Type="http://schemas.openxmlformats.org/officeDocument/2006/relationships/slide" Target="slides/slide59.xml"></Relationship><Relationship Id="rId209" Type="http://schemas.openxmlformats.org/officeDocument/2006/relationships/slide" Target="slides/slide60.xml"></Relationship><Relationship Id="rId211" Type="http://schemas.openxmlformats.org/officeDocument/2006/relationships/slide" Target="slides/slide61.xml"></Relationship><Relationship Id="rId213" Type="http://schemas.openxmlformats.org/officeDocument/2006/relationships/slide" Target="slides/slide62.xml"></Relationship><Relationship Id="rId215" Type="http://schemas.openxmlformats.org/officeDocument/2006/relationships/slide" Target="slides/slide63.xml"></Relationship><Relationship Id="rId217" Type="http://schemas.openxmlformats.org/officeDocument/2006/relationships/slide" Target="slides/slide64.xml"></Relationship><Relationship Id="rId219" Type="http://schemas.openxmlformats.org/officeDocument/2006/relationships/slide" Target="slides/slide65.xml"></Relationship><Relationship Id="rId221" Type="http://schemas.openxmlformats.org/officeDocument/2006/relationships/slide" Target="slides/slide66.xml"></Relationship><Relationship Id="rId223" Type="http://schemas.openxmlformats.org/officeDocument/2006/relationships/slide" Target="slides/slide67.xml"></Relationship><Relationship Id="rId225" Type="http://schemas.openxmlformats.org/officeDocument/2006/relationships/slide" Target="slides/slide68.xml"></Relationship><Relationship Id="rId227" Type="http://schemas.openxmlformats.org/officeDocument/2006/relationships/slide" Target="slides/slide69.xml"></Relationship><Relationship Id="rId229" Type="http://schemas.openxmlformats.org/officeDocument/2006/relationships/slide" Target="slides/slide70.xml"></Relationship><Relationship Id="rId231" Type="http://schemas.openxmlformats.org/officeDocument/2006/relationships/slide" Target="slides/slide71.xml"></Relationship><Relationship Id="rId233" Type="http://schemas.openxmlformats.org/officeDocument/2006/relationships/slide" Target="slides/slide72.xml"></Relationship><Relationship Id="rId236" Type="http://schemas.openxmlformats.org/officeDocument/2006/relationships/viewProps" Target="viewProps.xml"></Relationship><Relationship Id="rId23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8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9945B-C669-43DA-9A0E-760E27CA0280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B9081-A4CE-448C-8A44-E379C89168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9.xml"></Relationship></Relationships>
</file>

<file path=ppt/notesSlides/_rels/notesSlide3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1.xml"></Relationship></Relationships>
</file>

<file path=ppt/notesSlides/_rels/notesSlide5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2.xml"></Relationship></Relationships>
</file>

<file path=ppt/notesSlides/_rels/notesSlide5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3.xml"></Relationship></Relationships>
</file>

<file path=ppt/notesSlides/_rels/notesSlide5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4.xml"></Relationship></Relationships>
</file>

<file path=ppt/notesSlides/_rels/notesSlide5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5.xml"></Relationship></Relationships>
</file>

<file path=ppt/notesSlides/_rels/notesSlide5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6.xml"></Relationship></Relationships>
</file>

<file path=ppt/notesSlides/_rels/notesSlide5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7.xml"></Relationship></Relationships>
</file>

<file path=ppt/notesSlides/_rels/notesSlide5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8.xml"></Relationship></Relationships>
</file>

<file path=ppt/notesSlides/_rels/notesSlide5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9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6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0.xml"></Relationship></Relationships>
</file>

<file path=ppt/notesSlides/_rels/notesSlide6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1.xml"></Relationship></Relationships>
</file>

<file path=ppt/notesSlides/_rels/notesSlide6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2.xml"></Relationship></Relationships>
</file>

<file path=ppt/notesSlides/_rels/notesSlide6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3.xml"></Relationship></Relationships>
</file>

<file path=ppt/notesSlides/_rels/notesSlide6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4.xml"></Relationship></Relationships>
</file>

<file path=ppt/notesSlides/_rels/notesSlide6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5.xml"></Relationship></Relationships>
</file>

<file path=ppt/notesSlides/_rels/notesSlide6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6.xml"></Relationship></Relationships>
</file>

<file path=ppt/notesSlides/_rels/notesSlide6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7.xml"></Relationship></Relationships>
</file>

<file path=ppt/notesSlides/_rels/notesSlide6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8.xml"></Relationship></Relationships>
</file>

<file path=ppt/notesSlides/_rels/notesSlide6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9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7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0.xml"></Relationship></Relationships>
</file>

<file path=ppt/notesSlides/_rels/notesSlide7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1.xml"></Relationship></Relationships>
</file>

<file path=ppt/notesSlides/_rels/notesSlide7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2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62131-8770-4322-9EB3-0D06CDCA70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819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90210" cy="308991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90210" cy="360426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5610" cy="46228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940" cy="3602990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340" cy="461010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5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8940" cy="308864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8305" cy="360235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6037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9575" cy="308927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9575" cy="3603625"/>
          </a:xfrm>
          <a:prstGeom prst="rect"/>
          <a:noFill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4975" cy="461645"/>
          </a:xfrm>
          <a:prstGeom prst="rect"/>
          <a:noFill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이케아의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한국 진출로 인해서 광명시 내 가구 및 생활용품 등 관련업종 소매업체들의 매출이 감소하였음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3CFAB1-04FE-4F32-99EE-2C5C5A46A5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59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24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0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581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82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766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714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697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392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90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8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11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2.xml"></Relationship><Relationship Id="rId2" Type="http://schemas.openxmlformats.org/officeDocument/2006/relationships/slideLayout" Target="../slideLayouts/slideLayout23.xml"></Relationship><Relationship Id="rId3" Type="http://schemas.openxmlformats.org/officeDocument/2006/relationships/slideLayout" Target="../slideLayouts/slideLayout24.xml"></Relationship><Relationship Id="rId4" Type="http://schemas.openxmlformats.org/officeDocument/2006/relationships/slideLayout" Target="../slideLayouts/slideLayout25.xml"></Relationship><Relationship Id="rId5" Type="http://schemas.openxmlformats.org/officeDocument/2006/relationships/slideLayout" Target="../slideLayouts/slideLayout26.xml"></Relationship><Relationship Id="rId6" Type="http://schemas.openxmlformats.org/officeDocument/2006/relationships/slideLayout" Target="../slideLayouts/slideLayout27.xml"></Relationship><Relationship Id="rId7" Type="http://schemas.openxmlformats.org/officeDocument/2006/relationships/slideLayout" Target="../slideLayouts/slideLayout28.xml"></Relationship><Relationship Id="rId8" Type="http://schemas.openxmlformats.org/officeDocument/2006/relationships/slideLayout" Target="../slideLayouts/slideLayout29.xml"></Relationship><Relationship Id="rId9" Type="http://schemas.openxmlformats.org/officeDocument/2006/relationships/slideLayout" Target="../slideLayouts/slideLayout30.xml"></Relationship><Relationship Id="rId10" Type="http://schemas.openxmlformats.org/officeDocument/2006/relationships/slideLayout" Target="../slideLayouts/slideLayout31.xml"></Relationship><Relationship Id="rId11" Type="http://schemas.openxmlformats.org/officeDocument/2006/relationships/slideLayout" Target="../slideLayouts/slideLayout32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3.xml"></Relationship><Relationship Id="rId2" Type="http://schemas.openxmlformats.org/officeDocument/2006/relationships/slideLayout" Target="../slideLayouts/slideLayout34.xml"></Relationship><Relationship Id="rId3" Type="http://schemas.openxmlformats.org/officeDocument/2006/relationships/slideLayout" Target="../slideLayouts/slideLayout35.xml"></Relationship><Relationship Id="rId4" Type="http://schemas.openxmlformats.org/officeDocument/2006/relationships/slideLayout" Target="../slideLayouts/slideLayout36.xml"></Relationship><Relationship Id="rId5" Type="http://schemas.openxmlformats.org/officeDocument/2006/relationships/slideLayout" Target="../slideLayouts/slideLayout37.xml"></Relationship><Relationship Id="rId6" Type="http://schemas.openxmlformats.org/officeDocument/2006/relationships/slideLayout" Target="../slideLayouts/slideLayout38.xml"></Relationship><Relationship Id="rId7" Type="http://schemas.openxmlformats.org/officeDocument/2006/relationships/slideLayout" Target="../slideLayouts/slideLayout39.xml"></Relationship><Relationship Id="rId8" Type="http://schemas.openxmlformats.org/officeDocument/2006/relationships/slideLayout" Target="../slideLayouts/slideLayout40.xml"></Relationship><Relationship Id="rId9" Type="http://schemas.openxmlformats.org/officeDocument/2006/relationships/slideLayout" Target="../slideLayouts/slideLayout41.xml"></Relationship><Relationship Id="rId10" Type="http://schemas.openxmlformats.org/officeDocument/2006/relationships/slideLayout" Target="../slideLayouts/slideLayout42.xml"></Relationship><Relationship Id="rId11" Type="http://schemas.openxmlformats.org/officeDocument/2006/relationships/slideLayout" Target="../slideLayouts/slideLayout43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4.xml"></Relationship><Relationship Id="rId2" Type="http://schemas.openxmlformats.org/officeDocument/2006/relationships/slideLayout" Target="../slideLayouts/slideLayout45.xml"></Relationship><Relationship Id="rId3" Type="http://schemas.openxmlformats.org/officeDocument/2006/relationships/slideLayout" Target="../slideLayouts/slideLayout46.xml"></Relationship><Relationship Id="rId4" Type="http://schemas.openxmlformats.org/officeDocument/2006/relationships/slideLayout" Target="../slideLayouts/slideLayout47.xml"></Relationship><Relationship Id="rId5" Type="http://schemas.openxmlformats.org/officeDocument/2006/relationships/slideLayout" Target="../slideLayouts/slideLayout48.xml"></Relationship><Relationship Id="rId6" Type="http://schemas.openxmlformats.org/officeDocument/2006/relationships/slideLayout" Target="../slideLayouts/slideLayout49.xml"></Relationship><Relationship Id="rId7" Type="http://schemas.openxmlformats.org/officeDocument/2006/relationships/slideLayout" Target="../slideLayouts/slideLayout50.xml"></Relationship><Relationship Id="rId8" Type="http://schemas.openxmlformats.org/officeDocument/2006/relationships/slideLayout" Target="../slideLayouts/slideLayout51.xml"></Relationship><Relationship Id="rId9" Type="http://schemas.openxmlformats.org/officeDocument/2006/relationships/slideLayout" Target="../slideLayouts/slideLayout52.xml"></Relationship><Relationship Id="rId10" Type="http://schemas.openxmlformats.org/officeDocument/2006/relationships/slideLayout" Target="../slideLayouts/slideLayout53.xml"></Relationship><Relationship Id="rId11" Type="http://schemas.openxmlformats.org/officeDocument/2006/relationships/slideLayout" Target="../slideLayouts/slideLayout54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5.xml"></Relationship><Relationship Id="rId2" Type="http://schemas.openxmlformats.org/officeDocument/2006/relationships/slideLayout" Target="../slideLayouts/slideLayout56.xml"></Relationship><Relationship Id="rId3" Type="http://schemas.openxmlformats.org/officeDocument/2006/relationships/slideLayout" Target="../slideLayouts/slideLayout57.xml"></Relationship><Relationship Id="rId4" Type="http://schemas.openxmlformats.org/officeDocument/2006/relationships/slideLayout" Target="../slideLayouts/slideLayout58.xml"></Relationship><Relationship Id="rId5" Type="http://schemas.openxmlformats.org/officeDocument/2006/relationships/slideLayout" Target="../slideLayouts/slideLayout59.xml"></Relationship><Relationship Id="rId6" Type="http://schemas.openxmlformats.org/officeDocument/2006/relationships/slideLayout" Target="../slideLayouts/slideLayout60.xml"></Relationship><Relationship Id="rId7" Type="http://schemas.openxmlformats.org/officeDocument/2006/relationships/slideLayout" Target="../slideLayouts/slideLayout61.xml"></Relationship><Relationship Id="rId8" Type="http://schemas.openxmlformats.org/officeDocument/2006/relationships/slideLayout" Target="../slideLayouts/slideLayout62.xml"></Relationship><Relationship Id="rId9" Type="http://schemas.openxmlformats.org/officeDocument/2006/relationships/slideLayout" Target="../slideLayouts/slideLayout63.xml"></Relationship><Relationship Id="rId10" Type="http://schemas.openxmlformats.org/officeDocument/2006/relationships/slideLayout" Target="../slideLayouts/slideLayout64.xml"></Relationship><Relationship Id="rId11" Type="http://schemas.openxmlformats.org/officeDocument/2006/relationships/slideLayout" Target="../slideLayouts/slideLayout65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6.xml"></Relationship><Relationship Id="rId2" Type="http://schemas.openxmlformats.org/officeDocument/2006/relationships/slideLayout" Target="../slideLayouts/slideLayout67.xml"></Relationship><Relationship Id="rId3" Type="http://schemas.openxmlformats.org/officeDocument/2006/relationships/slideLayout" Target="../slideLayouts/slideLayout68.xml"></Relationship><Relationship Id="rId4" Type="http://schemas.openxmlformats.org/officeDocument/2006/relationships/slideLayout" Target="../slideLayouts/slideLayout69.xml"></Relationship><Relationship Id="rId5" Type="http://schemas.openxmlformats.org/officeDocument/2006/relationships/slideLayout" Target="../slideLayouts/slideLayout70.xml"></Relationship><Relationship Id="rId6" Type="http://schemas.openxmlformats.org/officeDocument/2006/relationships/slideLayout" Target="../slideLayouts/slideLayout71.xml"></Relationship><Relationship Id="rId7" Type="http://schemas.openxmlformats.org/officeDocument/2006/relationships/slideLayout" Target="../slideLayouts/slideLayout72.xml"></Relationship><Relationship Id="rId8" Type="http://schemas.openxmlformats.org/officeDocument/2006/relationships/slideLayout" Target="../slideLayouts/slideLayout73.xml"></Relationship><Relationship Id="rId9" Type="http://schemas.openxmlformats.org/officeDocument/2006/relationships/slideLayout" Target="../slideLayouts/slideLayout74.xml"></Relationship><Relationship Id="rId10" Type="http://schemas.openxmlformats.org/officeDocument/2006/relationships/slideLayout" Target="../slideLayouts/slideLayout75.xml"></Relationship><Relationship Id="rId11" Type="http://schemas.openxmlformats.org/officeDocument/2006/relationships/slideLayout" Target="../slideLayouts/slideLayout76.xml"></Relationship><Relationship Id="rId12" Type="http://schemas.openxmlformats.org/officeDocument/2006/relationships/theme" Target="../theme/theme7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DAC2B-0E02-457E-B7A2-69F9AA8D4A32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19710-1D29-4F34-92E1-AA6F99A59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33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2018-01-03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2017-11-13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none" lIns="89535" tIns="46355" rIns="89535" bIns="46355" vert="horz" anchor="ctr">
            <a:noAutofit/>
          </a:bodyPr>
          <a:lstStyle/>
          <a:p>
            <a:pPr>
              <a:buFontTx/>
              <a:buNone/>
              <a:defRPr cap="none" dirty="0" smtClean="0" b="0"/>
            </a:pPr>
            <a:endParaRPr lang="ko-KR" altLang="en-US" cap="none" dirty="0" smtClean="0" b="0"/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4764168641.png"></Relationship><Relationship Id="rId2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image" Target="../media/fImage13046043641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2186055199169.png"></Relationship><Relationship Id="rId3" Type="http://schemas.openxmlformats.org/officeDocument/2006/relationships/notesSlide" Target="../notesSlides/notesSlide11.xml"></Relationship><Relationship Id="rId4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image" Target="../media/fImage12915081441.png"></Relationship><Relationship Id="rId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259928818467.png"></Relationship><Relationship Id="rId3" Type="http://schemas.openxmlformats.org/officeDocument/2006/relationships/notesSlide" Target="../notesSlides/notesSlide14.xml"></Relationship><Relationship Id="rId4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663808906334.png"></Relationship><Relationship Id="rId3" Type="http://schemas.openxmlformats.org/officeDocument/2006/relationships/notesSlide" Target="../notesSlides/notesSlide15.xml"></Relationship><Relationship Id="rId4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931348996500.png"></Relationship><Relationship Id="rId3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052399089169.png"></Relationship><Relationship Id="rId3" Type="http://schemas.openxmlformats.org/officeDocument/2006/relationships/notesSlide" Target="../notesSlides/notesSlide17.xml"></Relationship><Relationship Id="rId4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104039175724.png"></Relationship><Relationship Id="rId3" Type="http://schemas.openxmlformats.org/officeDocument/2006/relationships/notesSlide" Target="../notesSlides/notesSlide18.xml"></Relationship><Relationship Id="rId4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689189261478.png"></Relationship><Relationship Id="rId3" Type="http://schemas.openxmlformats.org/officeDocument/2006/relationships/notesSlide" Target="../notesSlides/notesSlide19.xml"></Relationship><Relationship Id="rId4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1050449359358.png"></Relationship><Relationship Id="rId3" Type="http://schemas.openxmlformats.org/officeDocument/2006/relationships/notesSlide" Target="../notesSlides/notesSlide20.xml"></Relationship><Relationship Id="rId4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785509446962.png"></Relationship><Relationship Id="rId3" Type="http://schemas.openxmlformats.org/officeDocument/2006/relationships/notesSlide" Target="../notesSlides/notesSlide21.xml"></Relationship><Relationship Id="rId4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781369534464.png"></Relationship><Relationship Id="rId3" Type="http://schemas.openxmlformats.org/officeDocument/2006/relationships/notesSlide" Target="../notesSlides/notesSlide22.xml"></Relationship><Relationship Id="rId4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943549625705.png"></Relationship><Relationship Id="rId3" Type="http://schemas.openxmlformats.org/officeDocument/2006/relationships/notesSlide" Target="../notesSlides/notesSlide23.xml"></Relationship><Relationship Id="rId4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390415172441.png"></Relationship><Relationship Id="rId3" Type="http://schemas.openxmlformats.org/officeDocument/2006/relationships/image" Target="../media/fImage16259617828467.png"></Relationship><Relationship Id="rId4" Type="http://schemas.openxmlformats.org/officeDocument/2006/relationships/notesSlide" Target="../notesSlides/notesSlide25.xml"></Relationship><Relationship Id="rId5" Type="http://schemas.openxmlformats.org/officeDocument/2006/relationships/slideLayout" Target="../slideLayouts/slideLayout44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46669117426334.png"></Relationship><Relationship Id="rId3" Type="http://schemas.openxmlformats.org/officeDocument/2006/relationships/notesSlide" Target="../notesSlides/notesSlide26.xml"></Relationship><Relationship Id="rId4" Type="http://schemas.openxmlformats.org/officeDocument/2006/relationships/slideLayout" Target="../slideLayouts/slideLayout44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2469717516500.png"></Relationship><Relationship Id="rId3" Type="http://schemas.openxmlformats.org/officeDocument/2006/relationships/image" Target="../media/fImage1568617849169.png"></Relationship><Relationship Id="rId4" Type="http://schemas.openxmlformats.org/officeDocument/2006/relationships/notesSlide" Target="../notesSlides/notesSlide27.xml"></Relationship><Relationship Id="rId5" Type="http://schemas.openxmlformats.org/officeDocument/2006/relationships/slideLayout" Target="../slideLayouts/slideLayout44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2755817695724.png"></Relationship><Relationship Id="rId3" Type="http://schemas.openxmlformats.org/officeDocument/2006/relationships/notesSlide" Target="../notesSlides/notesSlide28.xml"></Relationship><Relationship Id="rId4" Type="http://schemas.openxmlformats.org/officeDocument/2006/relationships/slideLayout" Target="../slideLayouts/slideLayout44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2926617781478.png"></Relationship><Relationship Id="rId3" Type="http://schemas.openxmlformats.org/officeDocument/2006/relationships/notesSlide" Target="../notesSlides/notesSlide29.xml"></Relationship><Relationship Id="rId4" Type="http://schemas.openxmlformats.org/officeDocument/2006/relationships/slideLayout" Target="../slideLayouts/slideLayout44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524720129358.png"></Relationship><Relationship Id="rId3" Type="http://schemas.openxmlformats.org/officeDocument/2006/relationships/image" Target="../media/fImage549920136962.png"></Relationship><Relationship Id="rId4" Type="http://schemas.openxmlformats.org/officeDocument/2006/relationships/image" Target="../media/fImage578920144464.png"></Relationship><Relationship Id="rId5" Type="http://schemas.openxmlformats.org/officeDocument/2006/relationships/notesSlide" Target="../notesSlides/notesSlide30.xml"></Relationship><Relationship Id="rId6" Type="http://schemas.openxmlformats.org/officeDocument/2006/relationships/slideLayout" Target="../slideLayouts/slideLayout55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1027520255705.png"></Relationship><Relationship Id="rId3" Type="http://schemas.openxmlformats.org/officeDocument/2006/relationships/image" Target="../media/fImage2924820268145.png"></Relationship><Relationship Id="rId4" Type="http://schemas.openxmlformats.org/officeDocument/2006/relationships/notesSlide" Target="../notesSlides/notesSlide31.xml"></Relationship><Relationship Id="rId5" Type="http://schemas.openxmlformats.org/officeDocument/2006/relationships/slideLayout" Target="../slideLayouts/slideLayout55.xml"></Relationship></Relationships>
</file>

<file path=ppt/slides/_rels/slide32.xml.rels><?xml version="1.0" encoding="UTF-8"?>
<Relationships xmlns="http://schemas.openxmlformats.org/package/2006/relationships"><Relationship Id="rId4" Type="http://schemas.openxmlformats.org/officeDocument/2006/relationships/notesSlide" Target="../notesSlides/notesSlide32.xml"></Relationship><Relationship Id="rId5" Type="http://schemas.openxmlformats.org/officeDocument/2006/relationships/image" Target="../media/fImage1988179938467.png"></Relationship><Relationship Id="rId6" Type="http://schemas.openxmlformats.org/officeDocument/2006/relationships/image" Target="../media/fImage2406609946334.png"></Relationship><Relationship Id="rId7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4" Type="http://schemas.openxmlformats.org/officeDocument/2006/relationships/notesSlide" Target="../notesSlides/notesSlide33.xml"></Relationship><Relationship Id="rId5" Type="http://schemas.openxmlformats.org/officeDocument/2006/relationships/image" Target="../media/fImage1235869966500.png"></Relationship><Relationship Id="rId6" Type="http://schemas.openxmlformats.org/officeDocument/2006/relationships/image" Target="../media/fImage819309979169.png"></Relationship><Relationship Id="rId7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5" Type="http://schemas.openxmlformats.org/officeDocument/2006/relationships/notesSlide" Target="../notesSlides/notesSlide34.xml"></Relationship><Relationship Id="rId6" Type="http://schemas.openxmlformats.org/officeDocument/2006/relationships/image" Target="../media/fImage37579985724.png"></Relationship><Relationship Id="rId7" Type="http://schemas.openxmlformats.org/officeDocument/2006/relationships/image" Target="../media/fImage128469991478.png"></Relationship><Relationship Id="rId8" Type="http://schemas.openxmlformats.org/officeDocument/2006/relationships/image" Target="../media/fImage2372510009358.png"></Relationship><Relationship Id="rId9" Type="http://schemas.openxmlformats.org/officeDocument/2006/relationships/image" Target="../media/fImage13509610096962.png"></Relationship><Relationship Id="rId10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fImage44636926827.png"></Relationship><Relationship Id="rId4" Type="http://schemas.openxmlformats.org/officeDocument/2006/relationships/image" Target="../media/fImage214006989961.png"></Relationship><Relationship Id="rId5" Type="http://schemas.openxmlformats.org/officeDocument/2006/relationships/notesSlide" Target="../notesSlides/notesSlide35.xml"></Relationship><Relationship Id="rId6" Type="http://schemas.openxmlformats.org/officeDocument/2006/relationships/image" Target="../media/fImage6673410024464.png"></Relationship><Relationship Id="rId7" Type="http://schemas.openxmlformats.org/officeDocument/2006/relationships/slideLayout" Target="../slideLayouts/slideLayout1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21954704491.png"></Relationship><Relationship Id="rId4" Type="http://schemas.openxmlformats.org/officeDocument/2006/relationships/notesSlide" Target="../notesSlides/notesSlide36.xml"></Relationship><Relationship Id="rId5" Type="http://schemas.openxmlformats.org/officeDocument/2006/relationships/image" Target="../media/fImage6673410035705.png"></Relationship><Relationship Id="rId6" Type="http://schemas.openxmlformats.org/officeDocument/2006/relationships/slideLayout" Target="../slideLayouts/slideLayout1.xml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notesSlide" Target="../notesSlides/notesSlide37.xml"></Relationship><Relationship Id="rId4" Type="http://schemas.openxmlformats.org/officeDocument/2006/relationships/image" Target="../media/fImage35099610108145.png"></Relationship><Relationship Id="rId5" Type="http://schemas.openxmlformats.org/officeDocument/2006/relationships/image" Target="../media/fImage34450910113281.png"></Relationship><Relationship Id="rId6" Type="http://schemas.openxmlformats.org/officeDocument/2006/relationships/slideLayout" Target="../slideLayouts/slideLayout1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fImage31633112966827.png"></Relationship><Relationship Id="rId3" Type="http://schemas.openxmlformats.org/officeDocument/2006/relationships/notesSlide" Target="../notesSlides/notesSlide38.xml"></Relationship><Relationship Id="rId4" Type="http://schemas.openxmlformats.org/officeDocument/2006/relationships/slideLayout" Target="../slideLayouts/slideLayout22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1998313089961.png"></Relationship><Relationship Id="rId3" Type="http://schemas.openxmlformats.org/officeDocument/2006/relationships/image" Target="../media/fImage52761309491.png"></Relationship><Relationship Id="rId4" Type="http://schemas.openxmlformats.org/officeDocument/2006/relationships/notesSlide" Target="../notesSlides/notesSlide39.xml"></Relationship><Relationship Id="rId5" Type="http://schemas.openxmlformats.org/officeDocument/2006/relationships/slideLayout" Target="../slideLayouts/slideLayout2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7" Type="http://schemas.openxmlformats.org/officeDocument/2006/relationships/image" Target="../media/image5.jpeg"></Relationship><Relationship Id="rId2" Type="http://schemas.openxmlformats.org/officeDocument/2006/relationships/notesSlide" Target="../notesSlides/notesSlide4.xml"></Relationship><Relationship Id="rId6" Type="http://schemas.openxmlformats.org/officeDocument/2006/relationships/image" Target="../media/image4.jpeg"></Relationship><Relationship Id="rId9" Type="http://schemas.openxmlformats.org/officeDocument/2006/relationships/image" Target="../media/image7.jpeg"></Relationship><Relationship Id="rId10" Type="http://schemas.openxmlformats.org/officeDocument/2006/relationships/image" Target="../media/fImage12540773041.jpeg"></Relationship><Relationship Id="rId11" Type="http://schemas.openxmlformats.org/officeDocument/2006/relationships/image" Target="../media/fImage178287121441.png"></Relationship><Relationship Id="rId12" Type="http://schemas.openxmlformats.org/officeDocument/2006/relationships/image" Target="../media/fImage76243210941.jpeg"></Relationship><Relationship Id="rId13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2509113202995.png"></Relationship><Relationship Id="rId3" Type="http://schemas.openxmlformats.org/officeDocument/2006/relationships/image" Target="../media/fImage2658713211942.png"></Relationship><Relationship Id="rId4" Type="http://schemas.openxmlformats.org/officeDocument/2006/relationships/notesSlide" Target="../notesSlides/notesSlide40.xml"></Relationship><Relationship Id="rId5" Type="http://schemas.openxmlformats.org/officeDocument/2006/relationships/slideLayout" Target="../slideLayouts/slideLayout22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fImage5136113314827.png"></Relationship><Relationship Id="rId3" Type="http://schemas.openxmlformats.org/officeDocument/2006/relationships/image" Target="../media/fImage3514113325436.png"></Relationship><Relationship Id="rId4" Type="http://schemas.openxmlformats.org/officeDocument/2006/relationships/notesSlide" Target="../notesSlides/notesSlide41.xml"></Relationship><Relationship Id="rId5" Type="http://schemas.openxmlformats.org/officeDocument/2006/relationships/slideLayout" Target="../slideLayouts/slideLayout22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fImage43276813442391.png"></Relationship><Relationship Id="rId3" Type="http://schemas.openxmlformats.org/officeDocument/2006/relationships/image" Target="../media/fImage13853613454604.png"></Relationship><Relationship Id="rId4" Type="http://schemas.openxmlformats.org/officeDocument/2006/relationships/notesSlide" Target="../notesSlides/notesSlide42.xml"></Relationship><Relationship Id="rId5" Type="http://schemas.openxmlformats.org/officeDocument/2006/relationships/slideLayout" Target="../slideLayouts/slideLayout22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fImage5581918653281.png"></Relationship><Relationship Id="rId3" Type="http://schemas.openxmlformats.org/officeDocument/2006/relationships/notesSlide" Target="../notesSlides/notesSlide43.xml"></Relationship><Relationship Id="rId4" Type="http://schemas.openxmlformats.org/officeDocument/2006/relationships/slideLayout" Target="../slideLayouts/slideLayout22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fImage971318826827.png"></Relationship><Relationship Id="rId3" Type="http://schemas.openxmlformats.org/officeDocument/2006/relationships/image" Target="../media/fImage2487518849961.png"></Relationship><Relationship Id="rId4" Type="http://schemas.openxmlformats.org/officeDocument/2006/relationships/notesSlide" Target="../notesSlides/notesSlide44.xml"></Relationship><Relationship Id="rId5" Type="http://schemas.openxmlformats.org/officeDocument/2006/relationships/slideLayout" Target="../slideLayouts/slideLayout22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fImage185681899491.png"></Relationship><Relationship Id="rId3" Type="http://schemas.openxmlformats.org/officeDocument/2006/relationships/image" Target="../media/fImage5581919012995.png"></Relationship><Relationship Id="rId4" Type="http://schemas.openxmlformats.org/officeDocument/2006/relationships/notesSlide" Target="../notesSlides/notesSlide45.xml"></Relationship><Relationship Id="rId5" Type="http://schemas.openxmlformats.org/officeDocument/2006/relationships/slideLayout" Target="../slideLayouts/slideLayout22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fImage2016219161942.png"></Relationship><Relationship Id="rId3" Type="http://schemas.openxmlformats.org/officeDocument/2006/relationships/image" Target="../media/fImage2024219174827.png"></Relationship><Relationship Id="rId4" Type="http://schemas.openxmlformats.org/officeDocument/2006/relationships/notesSlide" Target="../notesSlides/notesSlide46.xml"></Relationship><Relationship Id="rId5" Type="http://schemas.openxmlformats.org/officeDocument/2006/relationships/slideLayout" Target="../slideLayouts/slideLayout22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fImage5581919375436.png"></Relationship><Relationship Id="rId3" Type="http://schemas.openxmlformats.org/officeDocument/2006/relationships/image" Target="../media/fImage964419382391.png"></Relationship><Relationship Id="rId4" Type="http://schemas.openxmlformats.org/officeDocument/2006/relationships/image" Target="../media/fImage2662519394604.png"></Relationship><Relationship Id="rId5" Type="http://schemas.openxmlformats.org/officeDocument/2006/relationships/notesSlide" Target="../notesSlides/notesSlide47.xml"></Relationship><Relationship Id="rId6" Type="http://schemas.openxmlformats.org/officeDocument/2006/relationships/slideLayout" Target="../slideLayouts/slideLayout22.xml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2.xml"></Relationship><Relationship Id="rId2" Type="http://schemas.openxmlformats.org/officeDocument/2006/relationships/image" Target="../media/fImage230849199441.png"></Relationship><Relationship Id="rId3" Type="http://schemas.openxmlformats.org/officeDocument/2006/relationships/notesSlide" Target="../notesSlides/notesSlide48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image" Target="../media/fImage499595182541.png"></Relationship><Relationship Id="rId3" Type="http://schemas.openxmlformats.org/officeDocument/2006/relationships/image" Target="../media/fImage7727718298467.png"></Relationship><Relationship Id="rId4" Type="http://schemas.openxmlformats.org/officeDocument/2006/relationships/image" Target="../media/fImage5353118306334.png"></Relationship><Relationship Id="rId5" Type="http://schemas.openxmlformats.org/officeDocument/2006/relationships/image" Target="../media/fImage43664318316500.png"></Relationship><Relationship Id="rId6" Type="http://schemas.openxmlformats.org/officeDocument/2006/relationships/notesSlide" Target="../notesSlides/notesSlide49.xml"></Relationship><Relationship Id="rId7" Type="http://schemas.openxmlformats.org/officeDocument/2006/relationships/slideLayout" Target="../slideLayouts/slideLayout33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fImage9352344341.jpeg"></Relationship><Relationship Id="rId4" Type="http://schemas.openxmlformats.org/officeDocument/2006/relationships/image" Target="../media/fImage80624508467.png"></Relationship><Relationship Id="rId5" Type="http://schemas.openxmlformats.org/officeDocument/2006/relationships/slideLayout" Target="../slideLayouts/slideLayout1.xml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image" Target="../media/fImage4193918439169.png"></Relationship><Relationship Id="rId3" Type="http://schemas.openxmlformats.org/officeDocument/2006/relationships/image" Target="../media/fImage10285118455724.png"></Relationship><Relationship Id="rId4" Type="http://schemas.openxmlformats.org/officeDocument/2006/relationships/image" Target="../media/fImage153718481478.png"></Relationship><Relationship Id="rId5" Type="http://schemas.openxmlformats.org/officeDocument/2006/relationships/image" Target="../media/fImage1990418479358.png"></Relationship><Relationship Id="rId6" Type="http://schemas.openxmlformats.org/officeDocument/2006/relationships/image" Target="../media/fImage1413818496962.png"></Relationship><Relationship Id="rId7" Type="http://schemas.openxmlformats.org/officeDocument/2006/relationships/image" Target="../media/fImage1360118504464.png"></Relationship><Relationship Id="rId8" Type="http://schemas.openxmlformats.org/officeDocument/2006/relationships/notesSlide" Target="../notesSlides/notesSlide50.xml"></Relationship><Relationship Id="rId9" Type="http://schemas.openxmlformats.org/officeDocument/2006/relationships/slideLayout" Target="../slideLayouts/slideLayout33.xml"></Relationship></Relationships>
</file>

<file path=ppt/slides/_rels/slide51.xml.rels><?xml version="1.0" encoding="UTF-8"?>
<Relationships xmlns="http://schemas.openxmlformats.org/package/2006/relationships"><Relationship Id="rId2" Type="http://schemas.openxmlformats.org/officeDocument/2006/relationships/image" Target="../media/fImage653615215705.png"></Relationship><Relationship Id="rId3" Type="http://schemas.openxmlformats.org/officeDocument/2006/relationships/image" Target="../media/fImage3482815228145.png"></Relationship><Relationship Id="rId4" Type="http://schemas.openxmlformats.org/officeDocument/2006/relationships/image" Target="../media/fImage1234315263281.png"></Relationship><Relationship Id="rId5" Type="http://schemas.openxmlformats.org/officeDocument/2006/relationships/notesSlide" Target="../notesSlides/notesSlide51.xml"></Relationship><Relationship Id="rId6" Type="http://schemas.openxmlformats.org/officeDocument/2006/relationships/slideLayout" Target="../slideLayouts/slideLayout33.xml"></Relationship></Relationships>
</file>

<file path=ppt/slides/_rels/slide52.xml.rels><?xml version="1.0" encoding="UTF-8"?>
<Relationships xmlns="http://schemas.openxmlformats.org/package/2006/relationships"><Relationship Id="rId2" Type="http://schemas.openxmlformats.org/officeDocument/2006/relationships/image" Target="../media/fImage6954115396827.png"></Relationship><Relationship Id="rId3" Type="http://schemas.openxmlformats.org/officeDocument/2006/relationships/image" Target="../media/fImage61515409961.png"></Relationship><Relationship Id="rId4" Type="http://schemas.openxmlformats.org/officeDocument/2006/relationships/image" Target="../media/fImage232361542491.png"></Relationship><Relationship Id="rId5" Type="http://schemas.openxmlformats.org/officeDocument/2006/relationships/image" Target="../media/fImage2182215432995.png"></Relationship><Relationship Id="rId6" Type="http://schemas.openxmlformats.org/officeDocument/2006/relationships/image" Target="../media/fImage653618671942.png"></Relationship><Relationship Id="rId7" Type="http://schemas.openxmlformats.org/officeDocument/2006/relationships/notesSlide" Target="../notesSlides/notesSlide52.xml"></Relationship><Relationship Id="rId8" Type="http://schemas.openxmlformats.org/officeDocument/2006/relationships/slideLayout" Target="../slideLayouts/slideLayout33.xml"></Relationship></Relationships>
</file>

<file path=ppt/slides/_rels/slide53.xml.rels><?xml version="1.0" encoding="UTF-8"?>
<Relationships xmlns="http://schemas.openxmlformats.org/package/2006/relationships"><Relationship Id="rId2" Type="http://schemas.openxmlformats.org/officeDocument/2006/relationships/image" Target="../media/fImage7380715624827.png"></Relationship><Relationship Id="rId3" Type="http://schemas.openxmlformats.org/officeDocument/2006/relationships/image" Target="../media/fImage3482818775436.png"></Relationship><Relationship Id="rId4" Type="http://schemas.openxmlformats.org/officeDocument/2006/relationships/notesSlide" Target="../notesSlides/notesSlide53.xml"></Relationship><Relationship Id="rId5" Type="http://schemas.openxmlformats.org/officeDocument/2006/relationships/slideLayout" Target="../slideLayouts/slideLayout33.xml"></Relationship></Relationships>
</file>

<file path=ppt/slides/_rels/slide54.xml.rels><?xml version="1.0" encoding="UTF-8"?>
<Relationships xmlns="http://schemas.openxmlformats.org/package/2006/relationships"><Relationship Id="rId2" Type="http://schemas.openxmlformats.org/officeDocument/2006/relationships/image" Target="../media/fImage1614715742391.png"></Relationship><Relationship Id="rId3" Type="http://schemas.openxmlformats.org/officeDocument/2006/relationships/notesSlide" Target="../notesSlides/notesSlide54.xml"></Relationship><Relationship Id="rId4" Type="http://schemas.openxmlformats.org/officeDocument/2006/relationships/slideLayout" Target="../slideLayouts/slideLayout33.xml"></Relationship></Relationships>
</file>

<file path=ppt/slides/_rels/slide55.xml.rels><?xml version="1.0" encoding="UTF-8"?>
<Relationships xmlns="http://schemas.openxmlformats.org/package/2006/relationships"><Relationship Id="rId2" Type="http://schemas.openxmlformats.org/officeDocument/2006/relationships/image" Target="../media/fImage20282311373902.png"></Relationship><Relationship Id="rId3" Type="http://schemas.openxmlformats.org/officeDocument/2006/relationships/notesSlide" Target="../notesSlides/notesSlide55.xml"></Relationship><Relationship Id="rId4" Type="http://schemas.openxmlformats.org/officeDocument/2006/relationships/slideLayout" Target="../slideLayouts/slideLayout12.xml"></Relationship></Relationships>
</file>

<file path=ppt/slides/_rels/slide56.xml.rels><?xml version="1.0" encoding="UTF-8"?>
<Relationships xmlns="http://schemas.openxmlformats.org/package/2006/relationships"><Relationship Id="rId2" Type="http://schemas.openxmlformats.org/officeDocument/2006/relationships/image" Target="../media/fImage2293151146153.png"></Relationship><Relationship Id="rId3" Type="http://schemas.openxmlformats.org/officeDocument/2006/relationships/notesSlide" Target="../notesSlides/notesSlide56.xml"></Relationship><Relationship Id="rId4" Type="http://schemas.openxmlformats.org/officeDocument/2006/relationships/slideLayout" Target="../slideLayouts/slideLayout12.xml"></Relationship></Relationships>
</file>

<file path=ppt/slides/_rels/slide57.xml.rels><?xml version="1.0" encoding="UTF-8"?>
<Relationships xmlns="http://schemas.openxmlformats.org/package/2006/relationships"><Relationship Id="rId2" Type="http://schemas.openxmlformats.org/officeDocument/2006/relationships/image" Target="../media/fImage727981151292.png"></Relationship><Relationship Id="rId3" Type="http://schemas.openxmlformats.org/officeDocument/2006/relationships/notesSlide" Target="../notesSlides/notesSlide57.xml"></Relationship><Relationship Id="rId4" Type="http://schemas.openxmlformats.org/officeDocument/2006/relationships/slideLayout" Target="../slideLayouts/slideLayout12.xml"></Relationship></Relationships>
</file>

<file path=ppt/slides/_rels/slide58.xml.rels><?xml version="1.0" encoding="UTF-8"?>
<Relationships xmlns="http://schemas.openxmlformats.org/package/2006/relationships"><Relationship Id="rId2" Type="http://schemas.openxmlformats.org/officeDocument/2006/relationships/image" Target="../media/fImage7267611652382.png"></Relationship><Relationship Id="rId3" Type="http://schemas.openxmlformats.org/officeDocument/2006/relationships/notesSlide" Target="../notesSlides/notesSlide58.xml"></Relationship><Relationship Id="rId4" Type="http://schemas.openxmlformats.org/officeDocument/2006/relationships/slideLayout" Target="../slideLayouts/slideLayout12.xml"></Relationship></Relationships>
</file>

<file path=ppt/slides/_rels/slide59.xml.rels><?xml version="1.0" encoding="UTF-8"?>
<Relationships xmlns="http://schemas.openxmlformats.org/package/2006/relationships"><Relationship Id="rId2" Type="http://schemas.openxmlformats.org/officeDocument/2006/relationships/image" Target="../media/fImage12946611697421.png"></Relationship><Relationship Id="rId3" Type="http://schemas.openxmlformats.org/officeDocument/2006/relationships/notesSlide" Target="../notesSlides/notesSlide59.xml"></Relationship><Relationship Id="rId4" Type="http://schemas.openxmlformats.org/officeDocument/2006/relationships/slideLayout" Target="../slideLayouts/slideLayout12.xml"></Relationship></Relationships>
</file>

<file path=ppt/slides/_rels/slide6.xml.rels><?xml version="1.0" encoding="UTF-8"?>
<Relationships xmlns="http://schemas.openxmlformats.org/package/2006/relationships"><Relationship Id="rId6" Type="http://schemas.openxmlformats.org/officeDocument/2006/relationships/notesSlide" Target="../notesSlides/notesSlide6.xml"></Relationship><Relationship Id="rId7" Type="http://schemas.openxmlformats.org/officeDocument/2006/relationships/image" Target="../media/fImage89294366334.png"></Relationship><Relationship Id="rId8" Type="http://schemas.openxmlformats.org/officeDocument/2006/relationships/image" Target="../media/fImage73214386500.png"></Relationship><Relationship Id="rId9" Type="http://schemas.openxmlformats.org/officeDocument/2006/relationships/slideLayout" Target="../slideLayouts/slideLayout1.xml"></Relationship></Relationships>
</file>

<file path=ppt/slides/_rels/slide60.xml.rels><?xml version="1.0" encoding="UTF-8"?>
<Relationships xmlns="http://schemas.openxmlformats.org/package/2006/relationships"><Relationship Id="rId2" Type="http://schemas.openxmlformats.org/officeDocument/2006/relationships/image" Target="../media/fImage7300211818716.png"></Relationship><Relationship Id="rId3" Type="http://schemas.openxmlformats.org/officeDocument/2006/relationships/notesSlide" Target="../notesSlides/notesSlide60.xml"></Relationship><Relationship Id="rId4" Type="http://schemas.openxmlformats.org/officeDocument/2006/relationships/slideLayout" Target="../slideLayouts/slideLayout12.xml"></Relationship></Relationships>
</file>

<file path=ppt/slides/_rels/slide61.xml.rels><?xml version="1.0" encoding="UTF-8"?>
<Relationships xmlns="http://schemas.openxmlformats.org/package/2006/relationships"><Relationship Id="rId2" Type="http://schemas.openxmlformats.org/officeDocument/2006/relationships/image" Target="../media/fImage14488311879718.png"></Relationship><Relationship Id="rId3" Type="http://schemas.openxmlformats.org/officeDocument/2006/relationships/notesSlide" Target="../notesSlides/notesSlide61.xml"></Relationship><Relationship Id="rId4" Type="http://schemas.openxmlformats.org/officeDocument/2006/relationships/slideLayout" Target="../slideLayouts/slideLayout12.xml"></Relationship></Relationships>
</file>

<file path=ppt/slides/_rels/slide62.xml.rels><?xml version="1.0" encoding="UTF-8"?>
<Relationships xmlns="http://schemas.openxmlformats.org/package/2006/relationships"><Relationship Id="rId2" Type="http://schemas.openxmlformats.org/officeDocument/2006/relationships/image" Target="../media/fImage3976512009895.png"></Relationship><Relationship Id="rId3" Type="http://schemas.openxmlformats.org/officeDocument/2006/relationships/image" Target="../media/fImage4066712015447.png"></Relationship><Relationship Id="rId4" Type="http://schemas.openxmlformats.org/officeDocument/2006/relationships/notesSlide" Target="../notesSlides/notesSlide62.xml"></Relationship><Relationship Id="rId5" Type="http://schemas.openxmlformats.org/officeDocument/2006/relationships/slideLayout" Target="../slideLayouts/slideLayout12.xml"></Relationship></Relationships>
</file>

<file path=ppt/slides/_rels/slide63.xml.rels><?xml version="1.0" encoding="UTF-8"?>
<Relationships xmlns="http://schemas.openxmlformats.org/package/2006/relationships"><Relationship Id="rId3" Type="http://schemas.openxmlformats.org/officeDocument/2006/relationships/notesSlide" Target="../notesSlides/notesSlide63.xml"></Relationship><Relationship Id="rId4" Type="http://schemas.openxmlformats.org/officeDocument/2006/relationships/image" Target="../media/fImage4323712161726.png"></Relationship><Relationship Id="rId5" Type="http://schemas.openxmlformats.org/officeDocument/2006/relationships/image" Target="../media/fImage2006512174771.png"></Relationship><Relationship Id="rId6" Type="http://schemas.openxmlformats.org/officeDocument/2006/relationships/slideLayout" Target="../slideLayouts/slideLayout1.xml"></Relationship></Relationships>
</file>

<file path=ppt/slides/_rels/slide64.xml.rels><?xml version="1.0" encoding="UTF-8"?>
<Relationships xmlns="http://schemas.openxmlformats.org/package/2006/relationships"><Relationship Id="rId3" Type="http://schemas.openxmlformats.org/officeDocument/2006/relationships/notesSlide" Target="../notesSlides/notesSlide64.xml"></Relationship><Relationship Id="rId4" Type="http://schemas.openxmlformats.org/officeDocument/2006/relationships/image" Target="../media/fImage24742012241538.png"></Relationship><Relationship Id="rId5" Type="http://schemas.openxmlformats.org/officeDocument/2006/relationships/slideLayout" Target="../slideLayouts/slideLayout1.xml"></Relationship></Relationships>
</file>

<file path=ppt/slides/_rels/slide65.xml.rels><?xml version="1.0" encoding="UTF-8"?>
<Relationships xmlns="http://schemas.openxmlformats.org/package/2006/relationships"><Relationship Id="rId2" Type="http://schemas.openxmlformats.org/officeDocument/2006/relationships/image" Target="../media/fImage296637772391.png"></Relationship><Relationship Id="rId3" Type="http://schemas.openxmlformats.org/officeDocument/2006/relationships/image" Target="../media/fImage104097804604.png"></Relationship><Relationship Id="rId4" Type="http://schemas.openxmlformats.org/officeDocument/2006/relationships/notesSlide" Target="../notesSlides/notesSlide65.xml"></Relationship><Relationship Id="rId5" Type="http://schemas.openxmlformats.org/officeDocument/2006/relationships/slideLayout" Target="../slideLayouts/slideLayout1.xml"></Relationship></Relationships>
</file>

<file path=ppt/slides/_rels/slide66.xml.rels><?xml version="1.0" encoding="UTF-8"?>
<Relationships xmlns="http://schemas.openxmlformats.org/package/2006/relationships"><Relationship Id="rId2" Type="http://schemas.openxmlformats.org/officeDocument/2006/relationships/image" Target="../media/fImage441587953902.png"></Relationship><Relationship Id="rId3" Type="http://schemas.openxmlformats.org/officeDocument/2006/relationships/image" Target="../media/fImage25294796153.png"></Relationship><Relationship Id="rId4" Type="http://schemas.openxmlformats.org/officeDocument/2006/relationships/image" Target="../media/fImage12043799292.png"></Relationship><Relationship Id="rId5" Type="http://schemas.openxmlformats.org/officeDocument/2006/relationships/notesSlide" Target="../notesSlides/notesSlide66.xml"></Relationship><Relationship Id="rId6" Type="http://schemas.openxmlformats.org/officeDocument/2006/relationships/slideLayout" Target="../slideLayouts/slideLayout1.xml"></Relationship></Relationships>
</file>

<file path=ppt/slides/_rels/slide67.xml.rels><?xml version="1.0" encoding="UTF-8"?>
<Relationships xmlns="http://schemas.openxmlformats.org/package/2006/relationships"><Relationship Id="rId2" Type="http://schemas.openxmlformats.org/officeDocument/2006/relationships/image" Target="../media/fImage288808202382.png"></Relationship><Relationship Id="rId3" Type="http://schemas.openxmlformats.org/officeDocument/2006/relationships/image" Target="../media/fImage173498217421.png"></Relationship><Relationship Id="rId4" Type="http://schemas.openxmlformats.org/officeDocument/2006/relationships/notesSlide" Target="../notesSlides/notesSlide67.xml"></Relationship><Relationship Id="rId5" Type="http://schemas.openxmlformats.org/officeDocument/2006/relationships/slideLayout" Target="../slideLayouts/slideLayout1.xml"></Relationship></Relationships>
</file>

<file path=ppt/slides/_rels/slide68.xml.rels><?xml version="1.0" encoding="UTF-8"?>
<Relationships xmlns="http://schemas.openxmlformats.org/package/2006/relationships"><Relationship Id="rId2" Type="http://schemas.openxmlformats.org/officeDocument/2006/relationships/image" Target="../media/fImage994321033902.png"></Relationship><Relationship Id="rId3" Type="http://schemas.openxmlformats.org/officeDocument/2006/relationships/image" Target="../media/fImage545092104153.png"></Relationship><Relationship Id="rId4" Type="http://schemas.openxmlformats.org/officeDocument/2006/relationships/image" Target="../media/fImage124862105292.png"></Relationship><Relationship Id="rId5" Type="http://schemas.openxmlformats.org/officeDocument/2006/relationships/image" Target="../media/fImage1384421062382.png"></Relationship><Relationship Id="rId6" Type="http://schemas.openxmlformats.org/officeDocument/2006/relationships/notesSlide" Target="../notesSlides/notesSlide68.xml"></Relationship><Relationship Id="rId7" Type="http://schemas.openxmlformats.org/officeDocument/2006/relationships/slideLayout" Target="../slideLayouts/slideLayout66.xml"></Relationship></Relationships>
</file>

<file path=ppt/slides/_rels/slide69.xml.rels><?xml version="1.0" encoding="UTF-8"?>
<Relationships xmlns="http://schemas.openxmlformats.org/package/2006/relationships"><Relationship Id="rId2" Type="http://schemas.openxmlformats.org/officeDocument/2006/relationships/image" Target="../media/fImage821421157421.png"></Relationship><Relationship Id="rId3" Type="http://schemas.openxmlformats.org/officeDocument/2006/relationships/image" Target="../media/fImage2481721168716.png"></Relationship><Relationship Id="rId4" Type="http://schemas.openxmlformats.org/officeDocument/2006/relationships/image" Target="../media/fImage1943221179718.png"></Relationship><Relationship Id="rId5" Type="http://schemas.openxmlformats.org/officeDocument/2006/relationships/image" Target="../media/fImage1620921189895.png"></Relationship><Relationship Id="rId6" Type="http://schemas.openxmlformats.org/officeDocument/2006/relationships/notesSlide" Target="../notesSlides/notesSlide69.xml"></Relationship><Relationship Id="rId7" Type="http://schemas.openxmlformats.org/officeDocument/2006/relationships/slideLayout" Target="../slideLayouts/slideLayout66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23.png"></Relationship><Relationship Id="rId3" Type="http://schemas.openxmlformats.org/officeDocument/2006/relationships/notesSlide" Target="../notesSlides/notesSlide7.xml"></Relationship><Relationship Id="rId4" Type="http://schemas.openxmlformats.org/officeDocument/2006/relationships/slideLayout" Target="../slideLayouts/slideLayout1.xml"></Relationship></Relationships>
</file>

<file path=ppt/slides/_rels/slide70.xml.rels><?xml version="1.0" encoding="UTF-8"?>
<Relationships xmlns="http://schemas.openxmlformats.org/package/2006/relationships"><Relationship Id="rId2" Type="http://schemas.openxmlformats.org/officeDocument/2006/relationships/image" Target="../media/fImage2155021275447.png"></Relationship><Relationship Id="rId3" Type="http://schemas.openxmlformats.org/officeDocument/2006/relationships/notesSlide" Target="../notesSlides/notesSlide70.xml"></Relationship><Relationship Id="rId4" Type="http://schemas.openxmlformats.org/officeDocument/2006/relationships/slideLayout" Target="../slideLayouts/slideLayout66.xml"></Relationship></Relationships>
</file>

<file path=ppt/slides/_rels/slide71.xml.rels><?xml version="1.0" encoding="UTF-8"?>
<Relationships xmlns="http://schemas.openxmlformats.org/package/2006/relationships"><Relationship Id="rId2" Type="http://schemas.openxmlformats.org/officeDocument/2006/relationships/image" Target="../media/fImage3185121361726.png"></Relationship><Relationship Id="rId3" Type="http://schemas.openxmlformats.org/officeDocument/2006/relationships/notesSlide" Target="../notesSlides/notesSlide71.xml"></Relationship><Relationship Id="rId4" Type="http://schemas.openxmlformats.org/officeDocument/2006/relationships/slideLayout" Target="../slideLayouts/slideLayout66.xml"></Relationship></Relationships>
</file>

<file path=ppt/slides/_rels/slide72.xml.rels><?xml version="1.0" encoding="UTF-8"?>
<Relationships xmlns="http://schemas.openxmlformats.org/package/2006/relationships"><Relationship Id="rId2" Type="http://schemas.openxmlformats.org/officeDocument/2006/relationships/notesSlide" Target="../notesSlides/notesSlide72.xml"></Relationship><Relationship Id="rId3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34.png"></Relationship><Relationship Id="rId3" Type="http://schemas.openxmlformats.org/officeDocument/2006/relationships/image" Target="../media/image35.png"></Relationship><Relationship Id="rId4" Type="http://schemas.openxmlformats.org/officeDocument/2006/relationships/image" Target="../media/image36.png"></Relationship><Relationship Id="rId5" Type="http://schemas.openxmlformats.org/officeDocument/2006/relationships/image" Target="../media/image37.png"></Relationship><Relationship Id="rId6" Type="http://schemas.openxmlformats.org/officeDocument/2006/relationships/image" Target="../media/image38.png"></Relationship><Relationship Id="rId7" Type="http://schemas.openxmlformats.org/officeDocument/2006/relationships/image" Target="../media/image39.png"></Relationship><Relationship Id="rId8" Type="http://schemas.openxmlformats.org/officeDocument/2006/relationships/image" Target="../media/image40.png"></Relationship><Relationship Id="rId9" Type="http://schemas.openxmlformats.org/officeDocument/2006/relationships/image" Target="../media/image41.png"></Relationship><Relationship Id="rId10" Type="http://schemas.openxmlformats.org/officeDocument/2006/relationships/notesSlide" Target="../notesSlides/notesSlide8.xml"></Relationship><Relationship Id="rId11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905"/>
            <a:ext cx="12192000" cy="6858000"/>
          </a:xfrm>
          <a:prstGeom prst="rect">
            <a:avLst/>
          </a:prstGeom>
          <a:solidFill>
            <a:srgbClr val="F4C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/>
          <p:cNvSpPr>
            <a:spLocks/>
          </p:cNvSpPr>
          <p:nvPr/>
        </p:nvSpPr>
        <p:spPr>
          <a:xfrm rot="0">
            <a:off x="0" y="4145280"/>
            <a:ext cx="12192635" cy="2715260"/>
          </a:xfrm>
          <a:prstGeom prst="flowChartProcess"/>
          <a:solidFill>
            <a:srgbClr val="86AB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0" y="3728085"/>
            <a:ext cx="12192000" cy="427990"/>
          </a:xfrm>
          <a:prstGeom prst="flowChartProcess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43400" y="1851660"/>
            <a:ext cx="3505200" cy="315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5043170" y="4144645"/>
            <a:ext cx="2113915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800" dirty="0" smtClean="0" b="0">
                <a:latin typeface="서울남산체 B" charset="0"/>
                <a:ea typeface="서울남산체 B" charset="0"/>
              </a:rPr>
              <a:t>편리하조</a:t>
            </a:r>
            <a:endParaRPr lang="ko-KR" altLang="en-US" sz="2400" cap="none" dirty="0" smtClean="0" b="0">
              <a:latin typeface="서울남산체 B" charset="0"/>
              <a:ea typeface="서울남산체 B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76750" y="2256155"/>
            <a:ext cx="3244850" cy="158242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18694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1875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185547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DB 설계 - 변경 전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3950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14780" y="1059815"/>
            <a:ext cx="9366250" cy="56762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193484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DB 설계 - 변경 후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129030"/>
            <a:ext cx="12192635" cy="55524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 rot="0">
            <a:off x="0" y="0"/>
            <a:ext cx="12193270" cy="6856095"/>
          </a:xfrm>
          <a:prstGeom prst="rect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569595" y="590550"/>
            <a:ext cx="11057255" cy="56800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3967480" y="2369820"/>
            <a:ext cx="4250055" cy="21069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587A2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66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587A2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5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1F4E79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rPr>
              <a:t>클래스 설계</a:t>
            </a:r>
            <a:endParaRPr lang="ko-KR" altLang="en-US" sz="60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324802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패키지 다이어그램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3040" y="1561465"/>
            <a:ext cx="11809095" cy="4582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41490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common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6775" y="1200785"/>
            <a:ext cx="7924800" cy="54197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41490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user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250" y="1085215"/>
            <a:ext cx="11251565" cy="5654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41490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store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1475" y="1073150"/>
            <a:ext cx="8919845" cy="5654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41490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product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58645" y="1070610"/>
            <a:ext cx="8476615" cy="5633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8555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storeproduct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8165" y="1082675"/>
            <a:ext cx="8542655" cy="5633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8555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sale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8380" y="1245235"/>
            <a:ext cx="10183495" cy="53517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 rot="0">
            <a:off x="0" y="0"/>
            <a:ext cx="12193270" cy="685609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569595" y="590550"/>
            <a:ext cx="11056620" cy="567944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5057775" y="2065655"/>
            <a:ext cx="2162810" cy="158115"/>
          </a:xfrm>
          <a:prstGeom prst="rect"/>
          <a:solidFill>
            <a:srgbClr val="5587A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983355" y="1353820"/>
            <a:ext cx="4250055" cy="6146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4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rPr>
              <a:t>CONTENTS</a:t>
            </a:r>
            <a:endParaRPr lang="ko-KR" altLang="en-US" sz="34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 rot="0">
            <a:off x="3964305" y="2653665"/>
            <a:ext cx="4259580" cy="548640"/>
            <a:chOff x="3964305" y="2653665"/>
            <a:chExt cx="4259580" cy="548640"/>
          </a:xfrm>
        </p:grpSpPr>
        <p:sp>
          <p:nvSpPr>
            <p:cNvPr id="64" name="도형 63"/>
            <p:cNvSpPr>
              <a:spLocks/>
            </p:cNvSpPr>
            <p:nvPr/>
          </p:nvSpPr>
          <p:spPr>
            <a:xfrm rot="0">
              <a:off x="3964305" y="2653665"/>
              <a:ext cx="4260850" cy="549910"/>
            </a:xfrm>
            <a:prstGeom prst="rect"/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65" name="도형 64"/>
            <p:cNvCxnSpPr/>
            <p:nvPr/>
          </p:nvCxnSpPr>
          <p:spPr>
            <a:xfrm rot="0">
              <a:off x="4405630" y="2700655"/>
              <a:ext cx="2540" cy="454660"/>
            </a:xfrm>
            <a:prstGeom prst="line"/>
            <a:noFill/>
            <a:ln w="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텍스트 상자 65"/>
            <p:cNvSpPr txBox="1">
              <a:spLocks/>
            </p:cNvSpPr>
            <p:nvPr/>
          </p:nvSpPr>
          <p:spPr>
            <a:xfrm rot="0">
              <a:off x="4067175" y="2700020"/>
              <a:ext cx="236855" cy="46101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 smtClean="0" b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262626"/>
                  </a:solidFill>
                  <a:latin typeface="서울남산체 B" charset="0"/>
                  <a:ea typeface="서울남산체 B" charset="0"/>
                </a:rPr>
                <a:t>1</a:t>
              </a:r>
              <a:endParaRPr lang="ko-KR" altLang="en-US" sz="24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67" name="텍스트 상자 66"/>
            <p:cNvSpPr txBox="1">
              <a:spLocks/>
            </p:cNvSpPr>
            <p:nvPr/>
          </p:nvSpPr>
          <p:spPr>
            <a:xfrm rot="0">
              <a:off x="4475480" y="2700020"/>
              <a:ext cx="3575685" cy="46101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 smtClean="0" b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262626"/>
                  </a:solidFill>
                  <a:latin typeface="서울남산체 B" charset="0"/>
                  <a:ea typeface="서울남산체 B" charset="0"/>
                </a:rPr>
                <a:t>개요</a:t>
              </a:r>
              <a:endParaRPr lang="ko-KR" altLang="en-US" sz="24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 rot="0">
            <a:off x="3964305" y="3429000"/>
            <a:ext cx="4259580" cy="548640"/>
            <a:chOff x="3964305" y="3429000"/>
            <a:chExt cx="4259580" cy="548640"/>
          </a:xfrm>
        </p:grpSpPr>
        <p:sp>
          <p:nvSpPr>
            <p:cNvPr id="69" name="도형 68"/>
            <p:cNvSpPr>
              <a:spLocks/>
            </p:cNvSpPr>
            <p:nvPr/>
          </p:nvSpPr>
          <p:spPr>
            <a:xfrm rot="0">
              <a:off x="3964305" y="3429000"/>
              <a:ext cx="4260850" cy="549910"/>
            </a:xfrm>
            <a:prstGeom prst="rect"/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70" name="도형 69"/>
            <p:cNvCxnSpPr/>
            <p:nvPr/>
          </p:nvCxnSpPr>
          <p:spPr>
            <a:xfrm rot="0">
              <a:off x="4405630" y="3476625"/>
              <a:ext cx="2540" cy="454660"/>
            </a:xfrm>
            <a:prstGeom prst="line"/>
            <a:noFill/>
            <a:ln w="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텍스트 상자 70"/>
            <p:cNvSpPr txBox="1">
              <a:spLocks/>
            </p:cNvSpPr>
            <p:nvPr/>
          </p:nvSpPr>
          <p:spPr>
            <a:xfrm rot="0">
              <a:off x="4067175" y="3475990"/>
              <a:ext cx="236855" cy="46101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 smtClean="0" b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262626"/>
                  </a:solidFill>
                  <a:latin typeface="서울남산체 B" charset="0"/>
                  <a:ea typeface="서울남산체 B" charset="0"/>
                </a:rPr>
                <a:t>2</a:t>
              </a:r>
              <a:endParaRPr lang="ko-KR" altLang="en-US" sz="24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72" name="텍스트 상자 71"/>
            <p:cNvSpPr txBox="1">
              <a:spLocks/>
            </p:cNvSpPr>
            <p:nvPr/>
          </p:nvSpPr>
          <p:spPr>
            <a:xfrm rot="0">
              <a:off x="4475480" y="3475990"/>
              <a:ext cx="3575685" cy="46101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 smtClean="0" b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262626"/>
                  </a:solidFill>
                  <a:latin typeface="서울남산체 B" charset="0"/>
                  <a:ea typeface="서울남산체 B" charset="0"/>
                </a:rPr>
                <a:t>DB 설계</a:t>
              </a:r>
              <a:endParaRPr lang="ko-KR" altLang="en-US" sz="24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 rot="0">
            <a:off x="3964305" y="4204335"/>
            <a:ext cx="4259580" cy="548640"/>
            <a:chOff x="3964305" y="4204335"/>
            <a:chExt cx="4259580" cy="548640"/>
          </a:xfrm>
        </p:grpSpPr>
        <p:sp>
          <p:nvSpPr>
            <p:cNvPr id="74" name="도형 73"/>
            <p:cNvSpPr>
              <a:spLocks/>
            </p:cNvSpPr>
            <p:nvPr/>
          </p:nvSpPr>
          <p:spPr>
            <a:xfrm rot="0">
              <a:off x="3964305" y="4204335"/>
              <a:ext cx="4260850" cy="549910"/>
            </a:xfrm>
            <a:prstGeom prst="rect"/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75" name="도형 74"/>
            <p:cNvCxnSpPr/>
            <p:nvPr/>
          </p:nvCxnSpPr>
          <p:spPr>
            <a:xfrm rot="0">
              <a:off x="4405630" y="4251960"/>
              <a:ext cx="2540" cy="454660"/>
            </a:xfrm>
            <a:prstGeom prst="line"/>
            <a:noFill/>
            <a:ln w="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텍스트 상자 75"/>
            <p:cNvSpPr txBox="1">
              <a:spLocks/>
            </p:cNvSpPr>
            <p:nvPr/>
          </p:nvSpPr>
          <p:spPr>
            <a:xfrm rot="0">
              <a:off x="4067175" y="4251325"/>
              <a:ext cx="236855" cy="46101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 smtClean="0" b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262626"/>
                  </a:solidFill>
                  <a:latin typeface="서울남산체 B" charset="0"/>
                  <a:ea typeface="서울남산체 B" charset="0"/>
                </a:rPr>
                <a:t>3</a:t>
              </a:r>
              <a:endParaRPr lang="ko-KR" altLang="en-US" sz="24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77" name="텍스트 상자 76"/>
            <p:cNvSpPr txBox="1">
              <a:spLocks/>
            </p:cNvSpPr>
            <p:nvPr/>
          </p:nvSpPr>
          <p:spPr>
            <a:xfrm rot="0">
              <a:off x="4475480" y="4251325"/>
              <a:ext cx="3575685" cy="46101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 smtClean="0" b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262626"/>
                  </a:solidFill>
                  <a:latin typeface="서울남산체 B" charset="0"/>
                  <a:ea typeface="서울남산체 B" charset="0"/>
                </a:rPr>
                <a:t>클래스 설계</a:t>
              </a:r>
              <a:endParaRPr lang="ko-KR" altLang="en-US" sz="24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 rot="0">
            <a:off x="3964305" y="4979670"/>
            <a:ext cx="4259580" cy="548640"/>
            <a:chOff x="3964305" y="4979670"/>
            <a:chExt cx="4259580" cy="548640"/>
          </a:xfrm>
        </p:grpSpPr>
        <p:sp>
          <p:nvSpPr>
            <p:cNvPr id="79" name="도형 78"/>
            <p:cNvSpPr>
              <a:spLocks/>
            </p:cNvSpPr>
            <p:nvPr/>
          </p:nvSpPr>
          <p:spPr>
            <a:xfrm rot="0">
              <a:off x="3964305" y="4979670"/>
              <a:ext cx="4260850" cy="549910"/>
            </a:xfrm>
            <a:prstGeom prst="rect"/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80" name="도형 79"/>
            <p:cNvCxnSpPr/>
            <p:nvPr/>
          </p:nvCxnSpPr>
          <p:spPr>
            <a:xfrm rot="0">
              <a:off x="4405630" y="5027295"/>
              <a:ext cx="2540" cy="454660"/>
            </a:xfrm>
            <a:prstGeom prst="line"/>
            <a:noFill/>
            <a:ln w="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텍스트 상자 80"/>
            <p:cNvSpPr txBox="1">
              <a:spLocks/>
            </p:cNvSpPr>
            <p:nvPr/>
          </p:nvSpPr>
          <p:spPr>
            <a:xfrm rot="0">
              <a:off x="4067175" y="5026660"/>
              <a:ext cx="236855" cy="46101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 smtClean="0" b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262626"/>
                  </a:solidFill>
                  <a:latin typeface="서울남산체 B" charset="0"/>
                  <a:ea typeface="서울남산체 B" charset="0"/>
                </a:rPr>
                <a:t>4</a:t>
              </a:r>
              <a:endParaRPr lang="ko-KR" altLang="en-US" sz="24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82" name="텍스트 상자 81"/>
            <p:cNvSpPr txBox="1">
              <a:spLocks/>
            </p:cNvSpPr>
            <p:nvPr/>
          </p:nvSpPr>
          <p:spPr>
            <a:xfrm rot="0">
              <a:off x="4475480" y="5026660"/>
              <a:ext cx="3575685" cy="46101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 smtClean="0" b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262626"/>
                  </a:solidFill>
                  <a:latin typeface="서울남산체 B" charset="0"/>
                  <a:ea typeface="서울남산체 B" charset="0"/>
                </a:rPr>
                <a:t>담당 기능</a:t>
              </a:r>
              <a:endParaRPr lang="ko-KR" altLang="en-US" sz="24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07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8555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purchase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59940" y="1089025"/>
            <a:ext cx="8084820" cy="56026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8555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gifticon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3610" y="1143635"/>
            <a:ext cx="10320020" cy="55365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8555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favorite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1710" y="1122045"/>
            <a:ext cx="10245725" cy="5558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28555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클래스 설계 - event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522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03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3675" y="1141095"/>
            <a:ext cx="9264650" cy="55391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 rot="0">
            <a:off x="0" y="0"/>
            <a:ext cx="12193270" cy="6856095"/>
          </a:xfrm>
          <a:prstGeom prst="rect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569595" y="590550"/>
            <a:ext cx="11057255" cy="56800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3967480" y="2369820"/>
            <a:ext cx="4250055" cy="21069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587A2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66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587A2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5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1F4E79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rPr>
              <a:t>담당 기능</a:t>
            </a:r>
            <a:endParaRPr lang="ko-KR" altLang="en-US" sz="60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메인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2286000" y="5441950"/>
            <a:ext cx="30124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브랜드별 최신 이벤트 TOP1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12775" y="1865630"/>
            <a:ext cx="5590540" cy="3141980"/>
          </a:xfrm>
          <a:prstGeom prst="rect"/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19520" y="1862455"/>
            <a:ext cx="5337175" cy="3156585"/>
          </a:xfrm>
          <a:prstGeom prst="rect"/>
          <a:noFill/>
        </p:spPr>
      </p:pic>
      <p:sp>
        <p:nvSpPr>
          <p:cNvPr id="27" name="텍스트 상자 26"/>
          <p:cNvSpPr txBox="1">
            <a:spLocks/>
          </p:cNvSpPr>
          <p:nvPr/>
        </p:nvSpPr>
        <p:spPr>
          <a:xfrm rot="0">
            <a:off x="7501255" y="5436870"/>
            <a:ext cx="29768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브랜드 별 인기상품 TOP 3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 rot="0">
            <a:off x="11387455" y="524510"/>
            <a:ext cx="65976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황효혁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지도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7456805" y="969645"/>
            <a:ext cx="4259580" cy="50774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가장 가까운 편의점 찾기기능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45720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- 현재 위치에서 가장 가까운 편의점의 정보를 지도에 보여줌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편의점 상품 정보 제공 기능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45720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- 현재 선택된 편의점의 상품 정보를 지도 하단에 보여줌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편의점 필터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45720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- 각 브랜드 별로 편의점 위치 제공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나의 관심상품 기능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45720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- 해당 편의점에서 등록했던 관심상품을 보여줌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1950" y="1333500"/>
            <a:ext cx="6666230" cy="51650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로그인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6092825" y="4098290"/>
            <a:ext cx="331279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사용자 로그인 화면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45720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- 로그인 유지 기능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45720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- 회원가입 기능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45720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- 이메일, 비밀번호 찾기 기능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23290" y="1247140"/>
            <a:ext cx="4907280" cy="5214620"/>
          </a:xfrm>
          <a:prstGeom prst="rect"/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053455" y="1375410"/>
            <a:ext cx="5306695" cy="2325370"/>
          </a:xfrm>
          <a:prstGeom prst="rect"/>
          <a:noFill/>
        </p:spPr>
      </p:pic>
      <p:sp>
        <p:nvSpPr>
          <p:cNvPr id="27" name="텍스트 상자 26"/>
          <p:cNvSpPr txBox="1">
            <a:spLocks/>
          </p:cNvSpPr>
          <p:nvPr/>
        </p:nvSpPr>
        <p:spPr>
          <a:xfrm rot="0">
            <a:off x="9297035" y="4096385"/>
            <a:ext cx="2049780" cy="1339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사용자 선택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고객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지점 관리자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고객 회원가입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7207250" y="2609850"/>
            <a:ext cx="3818255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고객 회원가입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이메일 중복체크 후 이메일 인증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이메일 인증 시 기존 인증내역 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     존재한다면 재인증 여부 선택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각 부분 유효성 검사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개인정보 제공 동의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38910" y="1194435"/>
            <a:ext cx="5327015" cy="54057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405765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지점관리자 회원가입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7242810" y="2407285"/>
            <a:ext cx="3818255" cy="30003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지점 관리자 회원가입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45720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- 지점 번호 인증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이메일 중복체크 후 이메일 인증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이메일 인증 시 기존 인증내역 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    존재한다면 재인증 여부 선택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각 부분 유효성 검사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	- 개인정보 제공 동의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39010" y="1014095"/>
            <a:ext cx="4440555" cy="57937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 rot="0">
            <a:off x="0" y="0"/>
            <a:ext cx="12193270" cy="6856095"/>
          </a:xfrm>
          <a:prstGeom prst="rect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569595" y="590550"/>
            <a:ext cx="11057255" cy="56800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3967480" y="2369820"/>
            <a:ext cx="4250055" cy="21069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587A2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66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587A2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5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1F4E79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rPr>
              <a:t>개요</a:t>
            </a:r>
            <a:endParaRPr lang="ko-KR" altLang="en-US" sz="60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485013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/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이메일 찾기, 비밀번호 재설정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1440815" y="4392295"/>
            <a:ext cx="1737995" cy="5092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이메일 입력 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48030" y="1822450"/>
            <a:ext cx="3030220" cy="2182495"/>
          </a:xfrm>
          <a:prstGeom prst="rect"/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581525" y="1751330"/>
            <a:ext cx="3030220" cy="2325370"/>
          </a:xfrm>
          <a:prstGeom prst="rect"/>
          <a:noFill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436610" y="1812290"/>
            <a:ext cx="3011170" cy="2296795"/>
          </a:xfrm>
          <a:prstGeom prst="rect"/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 rot="0">
            <a:off x="5228590" y="4393565"/>
            <a:ext cx="1737995" cy="5092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이름 입력 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 rot="0">
            <a:off x="9098915" y="4394835"/>
            <a:ext cx="1737995" cy="5092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전화번호 입력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 rot="0">
            <a:off x="2814955" y="5590540"/>
            <a:ext cx="6576695" cy="5092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모든 절차가 완료되면 입력한 이메일로 비밀번호 재설정 링크 전송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485013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/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정보수정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90370" y="1769745"/>
            <a:ext cx="3068320" cy="3554095"/>
          </a:xfrm>
          <a:prstGeom prst="rect"/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000875" y="1242695"/>
            <a:ext cx="3938270" cy="4613910"/>
          </a:xfrm>
          <a:prstGeom prst="rect"/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 rot="0">
            <a:off x="2050415" y="5647055"/>
            <a:ext cx="2359025" cy="5092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정보 수정 도입 부분 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7795895" y="6059170"/>
            <a:ext cx="2359025" cy="5092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정보 수정 메인 부분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38715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지점 메인 페이지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8500745" y="2619375"/>
            <a:ext cx="3319145" cy="28625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상단 왼쪽에 브랜드 이름, 지점 이름, 지점 주소 등이 출력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상단 오른쪽에 지점 상품 전체보기 출력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구매횟수가 높은 TOP3를 인기상품에 출력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제조일이 가장 최근인 TOP3를 신상품에 출력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상품의 이미지를 클릭하면 modal 창으로 상세페이지 출력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 rot="0">
            <a:off x="11387455" y="524510"/>
            <a:ext cx="659130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이선주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 rot="0">
            <a:off x="300990" y="1113155"/>
            <a:ext cx="8014970" cy="5590540"/>
            <a:chOff x="300990" y="1113155"/>
            <a:chExt cx="8014970" cy="559054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00990" y="1113155"/>
              <a:ext cx="8014970" cy="3107690"/>
            </a:xfrm>
            <a:prstGeom prst="rect"/>
            <a:noFill/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05435" y="4233545"/>
              <a:ext cx="7997190" cy="247015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471297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지점 메인 페이지(할인 상품)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857250" y="5651500"/>
            <a:ext cx="492379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&lt;c:if&gt; 태그를 이용하여 해당상품이 증정행사일 경우 할인기간과 증정상품명을 모달 창에 출력함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6469380" y="5659755"/>
            <a:ext cx="4979035" cy="6489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&lt;c:if&gt; 태그를 이용하여 해당상품이 할인행사일 경우 할인기간과 할인된 가격을 모달 창에 출력함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9905" y="1536700"/>
            <a:ext cx="5506720" cy="3622040"/>
          </a:xfrm>
          <a:prstGeom prst="rect"/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06490" y="1537335"/>
            <a:ext cx="5501640" cy="3607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555434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지점 메인 페이지(유통기한 임박 상품)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1042035" y="5308600"/>
            <a:ext cx="433451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제조일에서 해당 상품의 유통기한 날짜를 더하고 오늘 날짜를 빼서 분으로 바꾸어 EXPIRATION_MINUTE으로 설정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5882640" y="1604645"/>
            <a:ext cx="12700" cy="4754245"/>
          </a:xfrm>
          <a:custGeom>
            <a:gdLst>
              <a:gd fmla="*/ 0 w 8895" name="TX0"/>
              <a:gd fmla="*/ 4432655 h 4432941" name="TY0"/>
              <a:gd fmla="*/ 8762 w 8895" name="TX1"/>
              <a:gd fmla="*/ 0 h 4432941" name="TY1"/>
            </a:gdLst>
            <a:cxnLst>
              <a:cxn ang="0">
                <a:pos x="TX0" y="TY0"/>
              </a:cxn>
              <a:cxn ang="0">
                <a:pos x="TX1" y="TY1"/>
              </a:cxn>
            </a:cxnLst>
            <a:rect l="l" t="t" r="r" b="b"/>
            <a:pathLst>
              <a:path w="8895" h="4432941">
                <a:moveTo>
                  <a:pt x="0" y="4432655"/>
                </a:moveTo>
                <a:lnTo>
                  <a:pt x="8762" y="0"/>
                </a:lnTo>
              </a:path>
            </a:pathLst>
          </a:custGeom>
          <a:ln w="19685" cap="flat" cmpd="sng">
            <a:solidFill>
              <a:srgbClr val="BEC6C6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620" y="4887595"/>
            <a:ext cx="4972685" cy="365125"/>
          </a:xfrm>
          <a:prstGeom prst="rect"/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7255" y="1607185"/>
            <a:ext cx="5591810" cy="1638935"/>
          </a:xfrm>
          <a:prstGeom prst="rect"/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87415" y="3308985"/>
            <a:ext cx="5601335" cy="2941955"/>
          </a:xfrm>
          <a:prstGeom prst="rect"/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9760" y="1591945"/>
            <a:ext cx="5009515" cy="30841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55860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지점 메인 페이지(유통기한 임박 상품)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 rot="0">
            <a:off x="477520" y="1459230"/>
            <a:ext cx="11210290" cy="4923155"/>
            <a:chOff x="477520" y="1459230"/>
            <a:chExt cx="11210290" cy="4923155"/>
          </a:xfrm>
        </p:grpSpPr>
        <p:sp>
          <p:nvSpPr>
            <p:cNvPr id="27" name="도형 26"/>
            <p:cNvSpPr>
              <a:spLocks/>
            </p:cNvSpPr>
            <p:nvPr/>
          </p:nvSpPr>
          <p:spPr>
            <a:xfrm rot="0">
              <a:off x="5849620" y="1461135"/>
              <a:ext cx="12700" cy="4921250"/>
            </a:xfrm>
            <a:custGeom>
              <a:gdLst>
                <a:gd fmla="*/ 0 w 8895" name="TX0"/>
                <a:gd fmla="*/ 4432655 h 4432941" name="TY0"/>
                <a:gd fmla="*/ 8762 w 8895" name="TX1"/>
                <a:gd fmla="*/ 0 h 4432941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8895" h="4432941">
                  <a:moveTo>
                    <a:pt x="0" y="4432655"/>
                  </a:moveTo>
                  <a:lnTo>
                    <a:pt x="8762" y="0"/>
                  </a:lnTo>
                </a:path>
              </a:pathLst>
            </a:custGeom>
            <a:ln w="19685" cap="flat" cmpd="sng">
              <a:solidFill>
                <a:srgbClr val="BEC6C6">
                  <a:alpha val="100000"/>
                </a:srgbClr>
              </a:solidFill>
              <a:prstDash val="solid"/>
            </a:ln>
          </p:spPr>
          <p:txBody>
            <a:bodyPr wrap="none" lIns="89535" tIns="46355" rIns="89535" bIns="46355" numCol="1" vert="horz" anchor="ctr">
              <a:no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0">
              <a:off x="6127115" y="1459230"/>
              <a:ext cx="5560695" cy="4921250"/>
              <a:chOff x="6127115" y="1459230"/>
              <a:chExt cx="5560695" cy="4921250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6130290" y="1459230"/>
                <a:ext cx="5556885" cy="1149350"/>
                <a:chOff x="6130290" y="1459230"/>
                <a:chExt cx="5556885" cy="1149350"/>
              </a:xfrm>
            </p:grpSpPr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6217920" y="1459230"/>
                  <a:ext cx="5278755" cy="387985"/>
                </a:xfrm>
                <a:prstGeom prst="rect"/>
                <a:noFill/>
              </p:spPr>
            </p:pic>
            <p:sp>
              <p:nvSpPr>
                <p:cNvPr id="32" name="텍스트 상자 31"/>
                <p:cNvSpPr txBox="1">
                  <a:spLocks/>
                </p:cNvSpPr>
                <p:nvPr/>
              </p:nvSpPr>
              <p:spPr>
                <a:xfrm rot="0">
                  <a:off x="6130290" y="1838960"/>
                  <a:ext cx="5557520" cy="770255"/>
                </a:xfrm>
                <a:prstGeom prst="rect"/>
                <a:noFill/>
                <a:ln w="0">
                  <a:noFill/>
                  <a:prstDash/>
                </a:ln>
              </p:spPr>
              <p:txBody>
                <a:bodyPr wrap="square" lIns="89535" tIns="46355" rIns="89535" bIns="46355" numCol="1" vert="horz" anchor="t">
                  <a:spAutoFit/>
                </a:bodyPr>
                <a:lstStyle/>
                <a:p>
                  <a:pPr marL="254000" indent="-254000" algn="l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E75B6"/>
                    </a:buClr>
                    <a:buFont typeface="Arial"/>
                    <a:buChar char="•"/>
                  </a:pPr>
                  <a:r>
                    <a:rPr lang="en-US" altLang="ko-KR" sz="2800" cap="none" dirty="0" smtClean="0" b="0">
                      <a:solidFill>
                        <a:srgbClr val="000000"/>
                      </a:solidFill>
                      <a:latin typeface="서울남산체 B" charset="0"/>
                      <a:ea typeface="서울남산체 B" charset="0"/>
                    </a:rPr>
                    <a:t>EXPIRATION_RATE</a:t>
                  </a:r>
                  <a:endParaRPr lang="ko-KR" altLang="en-US" sz="2800" cap="none" dirty="0" smtClean="0" b="0"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l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800" cap="none" dirty="0" smtClean="0" b="0">
                      <a:solidFill>
                        <a:srgbClr val="000000"/>
                      </a:solidFill>
                      <a:latin typeface="서울남산체 B" charset="0"/>
                      <a:ea typeface="서울남산체 B" charset="0"/>
                    </a:rPr>
                    <a:t>     = (EXPIRATION_HOUR / 자체 유통기한) * 100</a:t>
                  </a:r>
                  <a:endParaRPr lang="ko-KR" altLang="en-US" sz="1800" cap="none" dirty="0" smtClean="0" b="0"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6127115" y="3018790"/>
                <a:ext cx="5278120" cy="3361055"/>
                <a:chOff x="6127115" y="3018790"/>
                <a:chExt cx="5278120" cy="3361055"/>
              </a:xfrm>
            </p:grpSpPr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6127115" y="3018790"/>
                  <a:ext cx="5278755" cy="2802255"/>
                </a:xfrm>
                <a:prstGeom prst="rect"/>
                <a:noFill/>
              </p:spPr>
            </p:pic>
            <p:sp>
              <p:nvSpPr>
                <p:cNvPr id="35" name="텍스트 상자 34"/>
                <p:cNvSpPr txBox="1">
                  <a:spLocks/>
                </p:cNvSpPr>
                <p:nvPr/>
              </p:nvSpPr>
              <p:spPr>
                <a:xfrm rot="0">
                  <a:off x="7345045" y="5855970"/>
                  <a:ext cx="3136265" cy="524510"/>
                </a:xfrm>
                <a:prstGeom prst="rect"/>
                <a:noFill/>
                <a:ln w="0">
                  <a:noFill/>
                  <a:prstDash/>
                </a:ln>
              </p:spPr>
              <p:txBody>
                <a:bodyPr wrap="square" lIns="89535" tIns="46355" rIns="89535" bIns="46355" numCol="1" vert="horz" anchor="t">
                  <a:spAutoFit/>
                </a:bodyPr>
                <a:lstStyle/>
                <a:p>
                  <a:pPr marL="254000" indent="-254000" algn="l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E75B6"/>
                    </a:buClr>
                    <a:buFont typeface="Arial"/>
                    <a:buChar char="•"/>
                  </a:pPr>
                  <a:r>
                    <a:rPr lang="en-US" altLang="ko-KR" sz="2800" cap="none" dirty="0" smtClean="0" b="0">
                      <a:solidFill>
                        <a:srgbClr val="000000"/>
                      </a:solidFill>
                      <a:latin typeface="서울남산체 B" charset="0"/>
                      <a:ea typeface="서울남산체 B" charset="0"/>
                    </a:rPr>
                    <a:t>DISCOUNT_RATE</a:t>
                  </a:r>
                  <a:endParaRPr lang="ko-KR" altLang="en-US" sz="2800" cap="none" dirty="0" smtClean="0" b="0"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</p:grpSp>
        <p:grpSp>
          <p:nvGrpSpPr>
            <p:cNvPr id="37" name="그룹 36"/>
            <p:cNvGrpSpPr/>
            <p:nvPr/>
          </p:nvGrpSpPr>
          <p:grpSpPr>
            <a:xfrm rot="0">
              <a:off x="477520" y="2008505"/>
              <a:ext cx="5074920" cy="3820795"/>
              <a:chOff x="477520" y="2008505"/>
              <a:chExt cx="5074920" cy="3820795"/>
            </a:xfrm>
          </p:grpSpPr>
          <p:sp>
            <p:nvSpPr>
              <p:cNvPr id="29" name="텍스트 상자 28"/>
              <p:cNvSpPr txBox="1">
                <a:spLocks/>
              </p:cNvSpPr>
              <p:nvPr/>
            </p:nvSpPr>
            <p:spPr>
              <a:xfrm rot="0">
                <a:off x="574040" y="5182235"/>
                <a:ext cx="4893945" cy="64706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254000" indent="-254000" algn="l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75B6"/>
                  </a:buClr>
                  <a:buFont typeface="Arial"/>
                  <a:buChar char="•"/>
                </a:pPr>
                <a:r>
                  <a:rPr lang="en-US" altLang="ko-KR" sz="1800" cap="none" dirty="0" smtClean="0" b="0"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rPr>
                  <a:t>상품이 유통기한 임박 상품일 경우 할인가격 EXPIRATION_PRICE, DISCOUNT_RATE를 출력</a:t>
                </a:r>
                <a:endParaRPr lang="ko-KR" altLang="en-US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endParaRPr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477520" y="2008505"/>
                <a:ext cx="5074920" cy="3079750"/>
              </a:xfrm>
              <a:prstGeom prst="rect"/>
              <a:noFill/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56495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지점 메인 페이지(유통기한 임박 상품)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568960" y="1615440"/>
            <a:ext cx="11111230" cy="4752340"/>
            <a:chOff x="568960" y="1615440"/>
            <a:chExt cx="11111230" cy="4752340"/>
          </a:xfrm>
        </p:grpSpPr>
        <p:grpSp>
          <p:nvGrpSpPr>
            <p:cNvPr id="33" name="그룹 32"/>
            <p:cNvGrpSpPr/>
            <p:nvPr/>
          </p:nvGrpSpPr>
          <p:grpSpPr>
            <a:xfrm rot="0">
              <a:off x="568960" y="2115820"/>
              <a:ext cx="5292725" cy="3783965"/>
              <a:chOff x="568960" y="2115820"/>
              <a:chExt cx="5292725" cy="378396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68960" y="2115820"/>
                <a:ext cx="5278755" cy="2811780"/>
              </a:xfrm>
              <a:prstGeom prst="rect"/>
              <a:noFill/>
            </p:spPr>
          </p:pic>
          <p:sp>
            <p:nvSpPr>
              <p:cNvPr id="30" name="텍스트 상자 29"/>
              <p:cNvSpPr txBox="1">
                <a:spLocks/>
              </p:cNvSpPr>
              <p:nvPr/>
            </p:nvSpPr>
            <p:spPr>
              <a:xfrm rot="0">
                <a:off x="572770" y="5099050"/>
                <a:ext cx="5288915" cy="80073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254000" indent="-254000" algn="l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75B6"/>
                  </a:buClr>
                  <a:buFont typeface="Arial"/>
                  <a:buChar char="•"/>
                </a:pPr>
                <a:r>
                  <a:rPr lang="en-US" altLang="ko-KR" sz="2800" cap="none" dirty="0" smtClean="0" b="0"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rPr>
                  <a:t>EXPIRATION_PRICE</a:t>
                </a:r>
                <a:endParaRPr lang="ko-KR" altLang="en-US" sz="2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endParaRPr>
              </a:p>
              <a:p>
                <a:pPr marL="0" indent="0" algn="l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cap="none" dirty="0" smtClean="0" b="0"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rPr>
                  <a:t>     = 상품 가격 - (상품가격 *  DISCOUNT_RATE/100)</a:t>
                </a:r>
                <a:endParaRPr lang="ko-KR" altLang="en-US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endParaRPr>
              </a:p>
            </p:txBody>
          </p:sp>
        </p:grpSp>
        <p:sp>
          <p:nvSpPr>
            <p:cNvPr id="31" name="도형 30"/>
            <p:cNvSpPr>
              <a:spLocks/>
            </p:cNvSpPr>
            <p:nvPr/>
          </p:nvSpPr>
          <p:spPr>
            <a:xfrm rot="0">
              <a:off x="6091555" y="1615440"/>
              <a:ext cx="12700" cy="4752340"/>
            </a:xfrm>
            <a:custGeom>
              <a:gdLst>
                <a:gd fmla="*/ 0 w 8895" name="TX0"/>
                <a:gd fmla="*/ 4432655 h 4432941" name="TY0"/>
                <a:gd fmla="*/ 8762 w 8895" name="TX1"/>
                <a:gd fmla="*/ 0 h 4432941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8895" h="4432941">
                  <a:moveTo>
                    <a:pt x="0" y="4432655"/>
                  </a:moveTo>
                  <a:lnTo>
                    <a:pt x="8762" y="0"/>
                  </a:lnTo>
                </a:path>
              </a:pathLst>
            </a:custGeom>
            <a:ln w="19685" cap="flat" cmpd="sng">
              <a:solidFill>
                <a:srgbClr val="BEC6C6">
                  <a:alpha val="100000"/>
                </a:srgbClr>
              </a:solidFill>
              <a:prstDash val="solid"/>
            </a:ln>
          </p:spPr>
          <p:txBody>
            <a:bodyPr wrap="none" lIns="89535" tIns="46355" rIns="89535" bIns="46355" numCol="1" vert="horz" anchor="ctr">
              <a:no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324600" y="2373630"/>
              <a:ext cx="5355590" cy="326326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474472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지점 상품 전체보기 페이지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 rot="0">
            <a:off x="631825" y="1194435"/>
            <a:ext cx="7604125" cy="5424170"/>
            <a:chOff x="631825" y="1194435"/>
            <a:chExt cx="7604125" cy="542417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31825" y="1194435"/>
              <a:ext cx="7592060" cy="2720340"/>
            </a:xfrm>
            <a:prstGeom prst="rect"/>
            <a:noFill/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36270" y="3916045"/>
              <a:ext cx="7599680" cy="2702560"/>
            </a:xfrm>
            <a:prstGeom prst="rect"/>
            <a:noFill/>
          </p:spPr>
        </p:pic>
      </p:grpSp>
      <p:grpSp>
        <p:nvGrpSpPr>
          <p:cNvPr id="39" name="그룹 38"/>
          <p:cNvGrpSpPr/>
          <p:nvPr/>
        </p:nvGrpSpPr>
        <p:grpSpPr>
          <a:xfrm rot="0">
            <a:off x="8554720" y="3314700"/>
            <a:ext cx="2989580" cy="1193800"/>
            <a:chOff x="8554720" y="3314700"/>
            <a:chExt cx="2989580" cy="1193800"/>
          </a:xfrm>
        </p:grpSpPr>
        <p:sp>
          <p:nvSpPr>
            <p:cNvPr id="33" name="텍스트 상자 32"/>
            <p:cNvSpPr txBox="1">
              <a:spLocks/>
            </p:cNvSpPr>
            <p:nvPr/>
          </p:nvSpPr>
          <p:spPr>
            <a:xfrm rot="0">
              <a:off x="8554720" y="3314700"/>
              <a:ext cx="298577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Arial"/>
                <a:buChar char="•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해당 지점의 모든 상품 출력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4" name="텍스트 상자 33"/>
            <p:cNvSpPr txBox="1">
              <a:spLocks/>
            </p:cNvSpPr>
            <p:nvPr/>
          </p:nvSpPr>
          <p:spPr>
            <a:xfrm rot="0">
              <a:off x="8557260" y="3728720"/>
              <a:ext cx="298577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Arial"/>
                <a:buChar char="•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상품명으로 상품 검색 가능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8" name="텍스트 상자 37"/>
            <p:cNvSpPr txBox="1">
              <a:spLocks/>
            </p:cNvSpPr>
            <p:nvPr/>
          </p:nvSpPr>
          <p:spPr>
            <a:xfrm rot="0">
              <a:off x="8558530" y="4138295"/>
              <a:ext cx="298577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Arial"/>
                <a:buChar char="•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페이징 처리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 - 사용자 / 마이페이지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6742430" y="1811655"/>
            <a:ext cx="50031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나의잔고 : 모두의 편의점 내에서 사용할 수 있는 금액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85165" y="1372235"/>
            <a:ext cx="5565140" cy="5161915"/>
          </a:xfrm>
          <a:prstGeom prst="rect"/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 rot="0">
            <a:off x="6737985" y="3652520"/>
            <a:ext cx="500316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자주 구매한 목록 : 최근 가장 많이 구매한 상품 top3를 선정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6746240" y="4638040"/>
            <a:ext cx="500316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관심 목록 : 관심상품에 추가한 상품 중 최근 상품 목록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 rot="0">
            <a:off x="6746240" y="2666365"/>
            <a:ext cx="500316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내가 쓴글 보기 : 고객센터 내 본인이 쓴글을 확인가능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 rot="0">
            <a:off x="11387455" y="524510"/>
            <a:ext cx="65976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이시연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- 사용자 / 충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전하기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544830" y="5038725"/>
            <a:ext cx="544068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충전하기 서비스를 이용하여 잔고에 금액을 충전한다.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54050" y="2085975"/>
            <a:ext cx="5331460" cy="2670810"/>
          </a:xfrm>
          <a:prstGeom prst="rect"/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50505" y="2322195"/>
            <a:ext cx="3392170" cy="2182495"/>
          </a:xfrm>
          <a:prstGeom prst="rect"/>
          <a:noFill/>
        </p:spPr>
      </p:pic>
      <p:sp>
        <p:nvSpPr>
          <p:cNvPr id="27" name="도형 26"/>
          <p:cNvSpPr>
            <a:spLocks/>
          </p:cNvSpPr>
          <p:nvPr/>
        </p:nvSpPr>
        <p:spPr>
          <a:xfrm rot="0">
            <a:off x="6513830" y="3345180"/>
            <a:ext cx="821055" cy="506730"/>
          </a:xfrm>
          <a:prstGeom prst="rightArrow"/>
          <a:solidFill>
            <a:srgbClr val="1F4E7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 rot="0">
            <a:off x="7271385" y="4992370"/>
            <a:ext cx="438975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ajax를 이용하여 충전 후 해당 부분만 변경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1905"/>
            <a:ext cx="12192000" cy="972185"/>
          </a:xfrm>
          <a:prstGeom prst="rect">
            <a:avLst/>
          </a:prstGeom>
          <a:solidFill>
            <a:srgbClr val="F4C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907415" y="464185"/>
            <a:ext cx="127254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팀원소개</a:t>
            </a:r>
            <a:endParaRPr lang="ko-KR" altLang="en-US" sz="1800" b="0" cap="none" dirty="0" smtClean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123825" y="50165"/>
            <a:ext cx="1123315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8" r="1080" b="19187"/>
          <a:stretch>
            <a:fillRect/>
          </a:stretch>
        </p:blipFill>
        <p:spPr>
          <a:xfrm rot="0">
            <a:off x="947420" y="1323340"/>
            <a:ext cx="2225675" cy="2191385"/>
          </a:xfrm>
          <a:prstGeom prst="ellipse"/>
          <a:noFill/>
          <a:ln w="0" cap="flat" cmpd="sng">
            <a:prstDash/>
          </a:ln>
        </p:spPr>
      </p:pic>
      <p:sp>
        <p:nvSpPr>
          <p:cNvPr id="15" name="텍스트 상자 14"/>
          <p:cNvSpPr txBox="1">
            <a:spLocks/>
          </p:cNvSpPr>
          <p:nvPr/>
        </p:nvSpPr>
        <p:spPr>
          <a:xfrm rot="0">
            <a:off x="1656080" y="3515995"/>
            <a:ext cx="101219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황효혁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4386580" y="3510280"/>
            <a:ext cx="101219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안지윤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 rot="0">
            <a:off x="7058025" y="3515360"/>
            <a:ext cx="101219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이선주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0" name="그림 19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" r="-16" b="20969"/>
          <a:stretch>
            <a:fillRect/>
          </a:stretch>
        </p:blipFill>
        <p:spPr>
          <a:xfrm rot="0">
            <a:off x="9028430" y="1322070"/>
            <a:ext cx="2225675" cy="2189480"/>
          </a:xfrm>
          <a:prstGeom prst="ellipse"/>
          <a:noFill/>
          <a:ln w="0" cap="flat" cmpd="sng">
            <a:prstDash/>
          </a:ln>
        </p:spPr>
      </p:pic>
      <p:sp>
        <p:nvSpPr>
          <p:cNvPr id="21" name="텍스트 상자 20"/>
          <p:cNvSpPr txBox="1">
            <a:spLocks/>
          </p:cNvSpPr>
          <p:nvPr/>
        </p:nvSpPr>
        <p:spPr>
          <a:xfrm rot="0">
            <a:off x="9749790" y="3512820"/>
            <a:ext cx="101219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이시연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2" name="그림 2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8" r="1080" b="19187"/>
          <a:stretch>
            <a:fillRect/>
          </a:stretch>
        </p:blipFill>
        <p:spPr>
          <a:xfrm rot="0">
            <a:off x="958850" y="1323340"/>
            <a:ext cx="2225675" cy="2191385"/>
          </a:xfrm>
          <a:prstGeom prst="ellipse"/>
          <a:noFill/>
          <a:ln w="0" cap="flat" cmpd="sng">
            <a:prstDash/>
          </a:ln>
        </p:spPr>
      </p:pic>
      <p:pic>
        <p:nvPicPr>
          <p:cNvPr id="25" name="그림 24"/>
          <p:cNvPicPr>
            <a:picLocks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t="21879" r="164" b="17657"/>
          <a:stretch>
            <a:fillRect/>
          </a:stretch>
        </p:blipFill>
        <p:spPr>
          <a:xfrm rot="0">
            <a:off x="7842885" y="4030980"/>
            <a:ext cx="2225675" cy="2189480"/>
          </a:xfrm>
          <a:prstGeom prst="ellipse"/>
          <a:noFill/>
          <a:ln w="0" cap="flat" cmpd="sng">
            <a:prstDash/>
          </a:ln>
        </p:spPr>
      </p:pic>
      <p:sp>
        <p:nvSpPr>
          <p:cNvPr id="26" name="텍스트 상자 25"/>
          <p:cNvSpPr txBox="1">
            <a:spLocks/>
          </p:cNvSpPr>
          <p:nvPr/>
        </p:nvSpPr>
        <p:spPr>
          <a:xfrm rot="0">
            <a:off x="8636635" y="6216650"/>
            <a:ext cx="98298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최수인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 rot="0">
            <a:off x="5648960" y="6218555"/>
            <a:ext cx="101219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홍명택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9" name="그림 28" descr="C:/Users/Sunju/AppData/Roaming/PolarisOffice/ETemp/9360_12497848/image7.jpe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 t="9169" r="8543" b="13936"/>
          <a:stretch>
            <a:fillRect/>
          </a:stretch>
        </p:blipFill>
        <p:spPr>
          <a:xfrm rot="0">
            <a:off x="1980565" y="4025900"/>
            <a:ext cx="2226310" cy="2190115"/>
          </a:xfrm>
          <a:prstGeom prst="ellipse"/>
          <a:noFill/>
          <a:ln w="0" cap="flat" cmpd="sng">
            <a:prstDash/>
          </a:ln>
        </p:spPr>
      </p:pic>
      <p:sp>
        <p:nvSpPr>
          <p:cNvPr id="30" name="텍스트 상자 29"/>
          <p:cNvSpPr txBox="1">
            <a:spLocks/>
          </p:cNvSpPr>
          <p:nvPr/>
        </p:nvSpPr>
        <p:spPr>
          <a:xfrm rot="0">
            <a:off x="2667635" y="6212840"/>
            <a:ext cx="104711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유신광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0" b="21262"/>
          <a:stretch>
            <a:fillRect/>
          </a:stretch>
        </p:blipFill>
        <p:spPr>
          <a:xfrm rot="0">
            <a:off x="6315710" y="1321435"/>
            <a:ext cx="2226310" cy="2185670"/>
          </a:xfrm>
          <a:prstGeom prst="ellipse"/>
          <a:noFill/>
          <a:ln w="0" cap="flat" cmpd="sng">
            <a:prstDash/>
          </a:ln>
        </p:spPr>
      </p:pic>
      <p:sp>
        <p:nvSpPr>
          <p:cNvPr id="32" name="TextBox 31"/>
          <p:cNvSpPr txBox="1">
            <a:spLocks/>
          </p:cNvSpPr>
          <p:nvPr/>
        </p:nvSpPr>
        <p:spPr>
          <a:xfrm rot="0">
            <a:off x="926465" y="203200"/>
            <a:ext cx="11266170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9" r="1176" b="16276"/>
          <a:stretch>
            <a:fillRect/>
          </a:stretch>
        </p:blipFill>
        <p:spPr>
          <a:xfrm rot="0">
            <a:off x="3714750" y="1317625"/>
            <a:ext cx="2159635" cy="2175510"/>
          </a:xfrm>
          <a:prstGeom prst="ellipse"/>
          <a:noFill/>
          <a:ln w="0" cap="flat" cmpd="sng">
            <a:prstDash/>
          </a:ln>
        </p:spPr>
      </p:pic>
      <p:pic>
        <p:nvPicPr>
          <p:cNvPr id="34" name="그림 33" descr="C:/Users/Sunju/AppData/Roaming/PolarisOffice/ETemp/9360_12497848/fImage76243210941.jpe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t="7900" r="5433" b="19789"/>
          <a:stretch>
            <a:fillRect/>
          </a:stretch>
        </p:blipFill>
        <p:spPr>
          <a:xfrm rot="0">
            <a:off x="4984750" y="4048125"/>
            <a:ext cx="2225040" cy="2191385"/>
          </a:xfrm>
          <a:prstGeom prst="ellipse"/>
          <a:noFill/>
          <a:ln w="0" cap="flat" cmpd="sng">
            <a:prstDash/>
          </a:ln>
        </p:spPr>
      </p:pic>
    </p:spTree>
    <p:extLst>
      <p:ext uri="{BB962C8B-B14F-4D97-AF65-F5344CB8AC3E}">
        <p14:creationId xmlns:p14="http://schemas.microsoft.com/office/powerpoint/2010/main" val="225034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907415" y="464185"/>
            <a:ext cx="387350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구매 모달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681355" y="5475605"/>
            <a:ext cx="475488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잔고와 포인트로 결제가 가능하며 2가지 중 1개만 사용가능하다.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81990" y="1764665"/>
            <a:ext cx="4737100" cy="3238500"/>
          </a:xfrm>
          <a:prstGeom prst="rect"/>
          <a:noFill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524625" y="1849755"/>
            <a:ext cx="5007610" cy="3076575"/>
          </a:xfrm>
          <a:prstGeom prst="rect"/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 rot="0">
            <a:off x="6644005" y="5476240"/>
            <a:ext cx="475488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잔고 결제 시 사용자 잔고는 감소하고,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  사용자의 포인트는 증가한다.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907415" y="464185"/>
            <a:ext cx="387350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구매내역 모달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 rot="0">
            <a:off x="371475" y="1919605"/>
            <a:ext cx="11456035" cy="3979545"/>
            <a:chOff x="371475" y="1919605"/>
            <a:chExt cx="11456035" cy="3979545"/>
          </a:xfrm>
        </p:grpSpPr>
        <p:sp>
          <p:nvSpPr>
            <p:cNvPr id="24" name="텍스트 상자 23"/>
            <p:cNvSpPr txBox="1">
              <a:spLocks/>
            </p:cNvSpPr>
            <p:nvPr/>
          </p:nvSpPr>
          <p:spPr>
            <a:xfrm rot="0">
              <a:off x="969010" y="4991100"/>
              <a:ext cx="399161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구매가 완료되면 거래내역이 생성된다.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1475" y="1936750"/>
              <a:ext cx="5189220" cy="2589530"/>
            </a:xfrm>
            <a:prstGeom prst="rect"/>
            <a:noFill/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5989320" y="1919605"/>
              <a:ext cx="5838190" cy="2607310"/>
            </a:xfrm>
            <a:prstGeom prst="rect"/>
            <a:noFill/>
          </p:spPr>
        </p:pic>
        <p:sp>
          <p:nvSpPr>
            <p:cNvPr id="27" name="텍스트 상자 26"/>
            <p:cNvSpPr txBox="1">
              <a:spLocks/>
            </p:cNvSpPr>
            <p:nvPr/>
          </p:nvSpPr>
          <p:spPr>
            <a:xfrm rot="0">
              <a:off x="6905625" y="4987925"/>
              <a:ext cx="399161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동적sql을 이용한 구매내역 검색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28" name="텍스트 상자 27"/>
            <p:cNvSpPr txBox="1">
              <a:spLocks/>
            </p:cNvSpPr>
            <p:nvPr/>
          </p:nvSpPr>
          <p:spPr>
            <a:xfrm rot="0">
              <a:off x="973455" y="5528310"/>
              <a:ext cx="399161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3개월, 1개월, 1주일 단위로 검색 가능.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907415" y="464185"/>
            <a:ext cx="50863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기프티콘 페이지, 상세모달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 rot="0">
            <a:off x="1350645" y="1617345"/>
            <a:ext cx="9489440" cy="4562475"/>
            <a:chOff x="1350645" y="1617345"/>
            <a:chExt cx="9489440" cy="4562475"/>
          </a:xfrm>
        </p:grpSpPr>
        <p:sp>
          <p:nvSpPr>
            <p:cNvPr id="24" name="텍스트 상자 23"/>
            <p:cNvSpPr txBox="1">
              <a:spLocks/>
            </p:cNvSpPr>
            <p:nvPr/>
          </p:nvSpPr>
          <p:spPr>
            <a:xfrm rot="0">
              <a:off x="1403985" y="5808345"/>
              <a:ext cx="518477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구매가 완료되면 기프티콘페이지에 기프티콘이 생성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27" name="텍스트 상자 26"/>
            <p:cNvSpPr txBox="1">
              <a:spLocks/>
            </p:cNvSpPr>
            <p:nvPr/>
          </p:nvSpPr>
          <p:spPr>
            <a:xfrm rot="0">
              <a:off x="8430260" y="5808980"/>
              <a:ext cx="240982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기프티콘 상세모달창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350645" y="1960880"/>
              <a:ext cx="5348605" cy="3103245"/>
            </a:xfrm>
            <a:prstGeom prst="rect"/>
            <a:noFill/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484235" y="1617345"/>
              <a:ext cx="2296160" cy="379857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508635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고객센터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 rot="0">
            <a:off x="11387455" y="524510"/>
            <a:ext cx="660400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홍명택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925195" y="1562100"/>
            <a:ext cx="10113010" cy="4760595"/>
            <a:chOff x="925195" y="1562100"/>
            <a:chExt cx="10113010" cy="476059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925195" y="1562100"/>
              <a:ext cx="7457440" cy="4760595"/>
            </a:xfrm>
            <a:prstGeom prst="rect"/>
            <a:noFill/>
          </p:spPr>
        </p:pic>
        <p:sp>
          <p:nvSpPr>
            <p:cNvPr id="33" name="텍스트 상자 32"/>
            <p:cNvSpPr txBox="1">
              <a:spLocks/>
            </p:cNvSpPr>
            <p:nvPr/>
          </p:nvSpPr>
          <p:spPr>
            <a:xfrm rot="0">
              <a:off x="8692515" y="3345180"/>
              <a:ext cx="2345690" cy="120078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고객센터 전체리스트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검색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작성한 글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글 등록 / 수정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508635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고객센터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838315" y="2708275"/>
            <a:ext cx="5139690" cy="1818005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9865" y="1423035"/>
            <a:ext cx="6508115" cy="4234180"/>
          </a:xfrm>
          <a:prstGeom prst="rect"/>
          <a:noFill/>
        </p:spPr>
      </p:pic>
      <p:sp>
        <p:nvSpPr>
          <p:cNvPr id="35" name="텍스트 상자 34"/>
          <p:cNvSpPr txBox="1">
            <a:spLocks/>
          </p:cNvSpPr>
          <p:nvPr/>
        </p:nvSpPr>
        <p:spPr>
          <a:xfrm rot="0">
            <a:off x="3917315" y="5941695"/>
            <a:ext cx="54298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제목으로 keyword와 일치하는 정보를 리스트로 조회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508635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고객센터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14070" y="1435100"/>
            <a:ext cx="5079365" cy="4098925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899150" y="1417320"/>
            <a:ext cx="5424170" cy="4113530"/>
          </a:xfrm>
          <a:prstGeom prst="rect"/>
          <a:noFill/>
        </p:spPr>
      </p:pic>
      <p:sp>
        <p:nvSpPr>
          <p:cNvPr id="35" name="텍스트 상자 34"/>
          <p:cNvSpPr txBox="1">
            <a:spLocks/>
          </p:cNvSpPr>
          <p:nvPr/>
        </p:nvSpPr>
        <p:spPr>
          <a:xfrm rot="0">
            <a:off x="2679065" y="5989320"/>
            <a:ext cx="64414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제목과 내용을 작성한 후 등록을 하면 전체 리스트 페이지로 이동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508635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고객센터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38785" y="1330960"/>
            <a:ext cx="5706745" cy="413448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146165" y="1344295"/>
            <a:ext cx="5711190" cy="4117340"/>
          </a:xfrm>
          <a:prstGeom prst="rect"/>
          <a:noFill/>
        </p:spPr>
      </p:pic>
      <p:grpSp>
        <p:nvGrpSpPr>
          <p:cNvPr id="36" name="그룹 35"/>
          <p:cNvGrpSpPr/>
          <p:nvPr/>
        </p:nvGrpSpPr>
        <p:grpSpPr>
          <a:xfrm rot="0">
            <a:off x="416560" y="5608955"/>
            <a:ext cx="11145520" cy="647065"/>
            <a:chOff x="416560" y="5608955"/>
            <a:chExt cx="11145520" cy="647065"/>
          </a:xfrm>
        </p:grpSpPr>
        <p:sp>
          <p:nvSpPr>
            <p:cNvPr id="34" name="텍스트 상자 33"/>
            <p:cNvSpPr txBox="1">
              <a:spLocks/>
            </p:cNvSpPr>
            <p:nvPr/>
          </p:nvSpPr>
          <p:spPr>
            <a:xfrm rot="0">
              <a:off x="416560" y="5620385"/>
              <a:ext cx="557276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본인이 작성한 글을 상세보기하면 수정 / 삭제할 수 있음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5" name="텍스트 상자 34"/>
            <p:cNvSpPr txBox="1">
              <a:spLocks/>
            </p:cNvSpPr>
            <p:nvPr/>
          </p:nvSpPr>
          <p:spPr>
            <a:xfrm rot="0">
              <a:off x="5989320" y="5608955"/>
              <a:ext cx="5572760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제목 or 내용 변경 후 수정완료 버튼을 클릭하면 변경된 내용으로 전체 리스트 화면으로 이동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508635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고객센터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18440" y="1394460"/>
            <a:ext cx="6158865" cy="4309110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86830" y="4454525"/>
            <a:ext cx="5591175" cy="1051560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86195" y="1396365"/>
            <a:ext cx="5579745" cy="3021965"/>
          </a:xfrm>
          <a:prstGeom prst="rect"/>
          <a:noFill/>
        </p:spPr>
      </p:pic>
      <p:sp>
        <p:nvSpPr>
          <p:cNvPr id="36" name="텍스트 상자 35"/>
          <p:cNvSpPr txBox="1">
            <a:spLocks/>
          </p:cNvSpPr>
          <p:nvPr/>
        </p:nvSpPr>
        <p:spPr>
          <a:xfrm rot="0">
            <a:off x="2428875" y="6013450"/>
            <a:ext cx="733425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로그인한 사용자와 작성자가 일치하면 작성자가 등록한 글만 리스트로 보임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810" cy="97599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5050" cy="2800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508698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자유게시판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760" cy="8337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0">
            <a:off x="11387455" y="524510"/>
            <a:ext cx="6610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최수인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81075" y="1512570"/>
            <a:ext cx="10243185" cy="4829175"/>
            <a:chOff x="981075" y="1512570"/>
            <a:chExt cx="10243185" cy="4829175"/>
          </a:xfrm>
        </p:grpSpPr>
        <p:sp>
          <p:nvSpPr>
            <p:cNvPr id="15" name="텍스트 상자 14"/>
            <p:cNvSpPr txBox="1">
              <a:spLocks/>
            </p:cNvSpPr>
            <p:nvPr/>
          </p:nvSpPr>
          <p:spPr>
            <a:xfrm rot="0">
              <a:off x="8601075" y="3317875"/>
              <a:ext cx="2623185" cy="120078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자유게시판 목록 출력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latin typeface="서울남산체 B" charset="0"/>
                  <a:ea typeface="서울남산체 B" charset="0"/>
                </a:rPr>
                <a:t>게시판 페이지 처리</a:t>
              </a:r>
              <a:endParaRPr lang="ko-KR" altLang="en-US" sz="1800" cap="none" dirty="0" smtClean="0" b="0">
                <a:latin typeface="서울남산체 B" charset="0"/>
                <a:ea typeface="서울남산체 B" charset="0"/>
              </a:endParaRPr>
            </a:p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Wingdings"/>
                <a:buChar char="§"/>
              </a:pPr>
              <a:r>
                <a:rPr lang="en-US" altLang="ko-KR" sz="1800" cap="none" dirty="0" smtClean="0" b="0">
                  <a:latin typeface="서울남산체 B" charset="0"/>
                  <a:ea typeface="서울남산체 B" charset="0"/>
                </a:rPr>
                <a:t>베스트 게시물 상단에 아코디언 방식으로 출력</a:t>
              </a:r>
              <a:endParaRPr lang="ko-KR" altLang="en-US" sz="1800" cap="none" dirty="0" smtClean="0" b="0">
                <a:latin typeface="서울남산체 B" charset="0"/>
                <a:ea typeface="서울남산체 B" charset="0"/>
              </a:endParaRPr>
            </a:p>
          </p:txBody>
        </p:sp>
        <p:pic>
          <p:nvPicPr>
            <p:cNvPr id="16" name="그림 15" descr="C:/Users/Sunju/AppData/Roaming/PolarisOffice/ETemp/6044_17216440/fImage23084919944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981075" y="1512570"/>
              <a:ext cx="7102475" cy="482917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446214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진행중 이벤트 필터링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4" r="-590" b="7214"/>
          <a:stretch>
            <a:fillRect/>
          </a:stretch>
        </p:blipFill>
        <p:spPr>
          <a:xfrm rot="0">
            <a:off x="302260" y="2136140"/>
            <a:ext cx="4870450" cy="3654425"/>
          </a:xfrm>
          <a:prstGeom prst="rect"/>
          <a:noFill/>
        </p:spPr>
      </p:pic>
      <p:sp>
        <p:nvSpPr>
          <p:cNvPr id="17" name="도형 16"/>
          <p:cNvSpPr>
            <a:spLocks/>
          </p:cNvSpPr>
          <p:nvPr/>
        </p:nvSpPr>
        <p:spPr>
          <a:xfrm rot="0">
            <a:off x="420370" y="2428240"/>
            <a:ext cx="1684655" cy="328930"/>
          </a:xfrm>
          <a:prstGeom prst="rect"/>
          <a:noFill/>
          <a:ln w="635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 rot="0">
            <a:off x="6031865" y="1694815"/>
            <a:ext cx="5845810" cy="4545330"/>
            <a:chOff x="6031865" y="1694815"/>
            <a:chExt cx="5845810" cy="45453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30"/>
            <a:stretch>
              <a:fillRect/>
            </a:stretch>
          </p:blipFill>
          <p:spPr>
            <a:xfrm rot="0">
              <a:off x="6031865" y="1694815"/>
              <a:ext cx="5845810" cy="1341120"/>
            </a:xfrm>
            <a:prstGeom prst="rect"/>
            <a:noFill/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4" b="28227"/>
            <a:stretch>
              <a:fillRect/>
            </a:stretch>
          </p:blipFill>
          <p:spPr>
            <a:xfrm rot="0">
              <a:off x="6033135" y="3199130"/>
              <a:ext cx="5844540" cy="1059815"/>
            </a:xfrm>
            <a:prstGeom prst="rect"/>
            <a:noFill/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" b="7582"/>
            <a:stretch>
              <a:fillRect/>
            </a:stretch>
          </p:blipFill>
          <p:spPr>
            <a:xfrm rot="0">
              <a:off x="6198235" y="4467225"/>
              <a:ext cx="5651500" cy="1772920"/>
            </a:xfrm>
            <a:prstGeom prst="rect"/>
            <a:noFill/>
          </p:spPr>
        </p:pic>
      </p:grpSp>
      <p:sp>
        <p:nvSpPr>
          <p:cNvPr id="31" name="TextBox 30"/>
          <p:cNvSpPr txBox="1">
            <a:spLocks/>
          </p:cNvSpPr>
          <p:nvPr/>
        </p:nvSpPr>
        <p:spPr>
          <a:xfrm rot="0">
            <a:off x="11387455" y="524510"/>
            <a:ext cx="660400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유신광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5220970" y="3724275"/>
            <a:ext cx="821690" cy="507365"/>
          </a:xfrm>
          <a:prstGeom prst="rightArrow"/>
          <a:solidFill>
            <a:srgbClr val="1F4E7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도형 76"/>
          <p:cNvSpPr>
            <a:spLocks/>
          </p:cNvSpPr>
          <p:nvPr/>
        </p:nvSpPr>
        <p:spPr>
          <a:xfrm rot="0">
            <a:off x="756920" y="1685925"/>
            <a:ext cx="10685145" cy="4537075"/>
          </a:xfrm>
          <a:prstGeom prst="flowChartProcess"/>
          <a:solidFill>
            <a:schemeClr val="bg1"/>
          </a:solidFill>
          <a:ln w="12700" cap="flat" cmpd="sng">
            <a:solidFill>
              <a:srgbClr val="4F3409">
                <a:alpha val="100000"/>
              </a:srgbClr>
            </a:solidFill>
            <a:prstDash val="solid"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127317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기획의도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395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0">
            <a:off x="926465" y="203200"/>
            <a:ext cx="11266170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750060" y="1978025"/>
            <a:ext cx="3335020" cy="3944620"/>
          </a:xfrm>
          <a:prstGeom prst="rect"/>
          <a:noFill/>
        </p:spPr>
      </p:pic>
      <p:grpSp>
        <p:nvGrpSpPr>
          <p:cNvPr id="39" name="그룹 38"/>
          <p:cNvGrpSpPr/>
          <p:nvPr/>
        </p:nvGrpSpPr>
        <p:grpSpPr>
          <a:xfrm rot="2340000">
            <a:off x="10264140" y="4782820"/>
            <a:ext cx="388620" cy="333375"/>
            <a:chOff x="10264140" y="4782820"/>
            <a:chExt cx="388620" cy="333375"/>
          </a:xfrm>
        </p:grpSpPr>
        <p:sp>
          <p:nvSpPr>
            <p:cNvPr id="40" name="도형 39"/>
            <p:cNvSpPr>
              <a:spLocks/>
            </p:cNvSpPr>
            <p:nvPr/>
          </p:nvSpPr>
          <p:spPr>
            <a:xfrm rot="31740000">
              <a:off x="10468610" y="4870450"/>
              <a:ext cx="193040" cy="224155"/>
            </a:xfrm>
            <a:prstGeom prst="triangle"/>
            <a:solidFill>
              <a:srgbClr val="D856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도형 40"/>
            <p:cNvSpPr>
              <a:spLocks/>
            </p:cNvSpPr>
            <p:nvPr/>
          </p:nvSpPr>
          <p:spPr>
            <a:xfrm rot="35160000">
              <a:off x="10275570" y="4753610"/>
              <a:ext cx="195580" cy="286385"/>
            </a:xfrm>
            <a:prstGeom prst="triangle"/>
            <a:solidFill>
              <a:srgbClr val="D8564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내용 개체 틀 41"/>
          <p:cNvSpPr txBox="1">
            <a:spLocks/>
          </p:cNvSpPr>
          <p:nvPr>
            <p:ph type="obj" idx="1"/>
          </p:nvPr>
        </p:nvSpPr>
        <p:spPr>
          <a:xfrm rot="0">
            <a:off x="6388735" y="2512695"/>
            <a:ext cx="4200525" cy="7880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767171"/>
                </a:solidFill>
                <a:latin typeface="서울남산체 B" charset="0"/>
                <a:ea typeface="서울남산체 B" charset="0"/>
              </a:rPr>
              <a:t>음식물 폐기량은 계속해서 증가하고 있으며,</a:t>
            </a:r>
            <a:endParaRPr lang="ko-KR" altLang="en-US" sz="1800" cap="none" dirty="0" smtClean="0" b="0">
              <a:solidFill>
                <a:srgbClr val="767171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767171"/>
                </a:solidFill>
                <a:latin typeface="서울남산체 B" charset="0"/>
                <a:ea typeface="서울남산체 B" charset="0"/>
              </a:rPr>
              <a:t>그에 따른 </a:t>
            </a:r>
            <a:r>
              <a:rPr lang="en-US" altLang="ko-KR" sz="1800" cap="none" dirty="0" smtClean="0" u="sng" b="0">
                <a:solidFill>
                  <a:srgbClr val="FF6109"/>
                </a:solidFill>
                <a:latin typeface="서울남산체 B" charset="0"/>
                <a:ea typeface="서울남산체 B" charset="0"/>
              </a:rPr>
              <a:t>처리비용</a:t>
            </a:r>
            <a:r>
              <a:rPr lang="en-US" altLang="ko-KR" sz="1800" cap="none" dirty="0" smtClean="0" b="0">
                <a:solidFill>
                  <a:srgbClr val="767171"/>
                </a:solidFill>
                <a:latin typeface="서울남산체 B" charset="0"/>
                <a:ea typeface="서울남산체 B" charset="0"/>
              </a:rPr>
              <a:t>도 발생하고 있다.</a:t>
            </a:r>
            <a:endParaRPr lang="ko-KR" altLang="en-US" sz="1800" cap="none" dirty="0" smtClean="0" b="0">
              <a:solidFill>
                <a:srgbClr val="767171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767171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76717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3" name="텍스트 개체 틀 42"/>
          <p:cNvSpPr txBox="1">
            <a:spLocks/>
          </p:cNvSpPr>
          <p:nvPr>
            <p:ph type="title" idx="2"/>
          </p:nvPr>
        </p:nvSpPr>
        <p:spPr>
          <a:xfrm rot="0">
            <a:off x="6388100" y="1979930"/>
            <a:ext cx="3502660" cy="322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44546A"/>
                </a:solidFill>
                <a:latin typeface="서울남산체 B" charset="0"/>
                <a:ea typeface="서울남산체 B" charset="0"/>
              </a:rPr>
              <a:t>갈 수록 증가하는 음식물 폐기량</a:t>
            </a:r>
            <a:endParaRPr lang="ko-KR" altLang="en-US" sz="2000" cap="none" dirty="0" smtClean="0" b="1">
              <a:solidFill>
                <a:srgbClr val="44546A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4" name="내용 개체 틀 43"/>
          <p:cNvSpPr txBox="1">
            <a:spLocks/>
          </p:cNvSpPr>
          <p:nvPr>
            <p:ph type="obj" idx="3"/>
          </p:nvPr>
        </p:nvSpPr>
        <p:spPr>
          <a:xfrm rot="0">
            <a:off x="7417435" y="3302000"/>
            <a:ext cx="3232150" cy="702945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algn="l" fontAlgn="auto" defTabSz="508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FF6109"/>
                </a:solidFill>
                <a:latin typeface="서울남산체 B" charset="0"/>
                <a:ea typeface="서울남산체 B" charset="0"/>
              </a:rPr>
              <a:t>식량자원가치 연간 약 20조원</a:t>
            </a:r>
            <a:r>
              <a:rPr lang="en-US" altLang="ko-KR" sz="1200" cap="none" dirty="0" smtClean="0" b="0">
                <a:solidFill>
                  <a:srgbClr val="FF6109"/>
                </a:solidFill>
                <a:latin typeface="서울남산체 B" charset="0"/>
                <a:ea typeface="서울남산체 B" charset="0"/>
              </a:rPr>
              <a:t>(2010년 기준)</a:t>
            </a:r>
            <a:endParaRPr lang="ko-KR" altLang="en-US" sz="1200" cap="none" dirty="0" smtClean="0" b="0">
              <a:solidFill>
                <a:srgbClr val="FF6109"/>
              </a:solidFill>
              <a:latin typeface="서울남산체 B" charset="0"/>
              <a:ea typeface="서울남산체 B" charset="0"/>
            </a:endParaRPr>
          </a:p>
          <a:p>
            <a:pPr marL="0" indent="0" algn="l" fontAlgn="auto" defTabSz="508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FF6109"/>
                </a:solidFill>
                <a:latin typeface="서울남산체 B" charset="0"/>
                <a:ea typeface="서울남산체 B" charset="0"/>
              </a:rPr>
              <a:t>처리비용 </a:t>
            </a:r>
            <a:r>
              <a:rPr lang="en-US" altLang="ko-KR" sz="1400" cap="none" dirty="0" smtClean="0" b="1">
                <a:solidFill>
                  <a:srgbClr val="FF6109"/>
                </a:solidFill>
                <a:latin typeface="서울남산체 B" charset="0"/>
                <a:ea typeface="서울남산체 B" charset="0"/>
              </a:rPr>
              <a:t>8천억원</a:t>
            </a:r>
            <a:r>
              <a:rPr lang="en-US" altLang="ko-KR" sz="1400" cap="none" dirty="0" smtClean="0" b="0">
                <a:solidFill>
                  <a:srgbClr val="FF6109"/>
                </a:solidFill>
                <a:latin typeface="서울남산체 B" charset="0"/>
                <a:ea typeface="서울남산체 B" charset="0"/>
              </a:rPr>
              <a:t> 이상</a:t>
            </a:r>
            <a:endParaRPr lang="ko-KR" altLang="en-US" sz="1400" cap="none" dirty="0" smtClean="0" b="0">
              <a:solidFill>
                <a:srgbClr val="FF6109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06515" y="4300220"/>
            <a:ext cx="2018030" cy="1625600"/>
          </a:xfrm>
          <a:prstGeom prst="rect"/>
          <a:noFill/>
          <a:ln w="0">
            <a:noFill/>
            <a:prstDash/>
          </a:ln>
        </p:spPr>
      </p:pic>
      <p:sp>
        <p:nvSpPr>
          <p:cNvPr id="46" name="도형 45"/>
          <p:cNvSpPr>
            <a:spLocks/>
          </p:cNvSpPr>
          <p:nvPr/>
        </p:nvSpPr>
        <p:spPr>
          <a:xfrm rot="0">
            <a:off x="8308975" y="4443095"/>
            <a:ext cx="573405" cy="1311910"/>
          </a:xfrm>
          <a:prstGeom prst="upArrow">
            <a:avLst>
              <a:gd name="adj1" fmla="val 36667"/>
              <a:gd name="adj2" fmla="val 81111"/>
            </a:avLst>
          </a:prstGeom>
          <a:gradFill rotWithShape="1">
            <a:gsLst>
              <a:gs pos="0">
                <a:srgbClr val="FFCDCD">
                  <a:alpha val="70000"/>
                </a:srgbClr>
              </a:gs>
              <a:gs pos="50000">
                <a:srgbClr val="E91F1F">
                  <a:alpha val="70000"/>
                </a:srgbClr>
              </a:gs>
              <a:gs pos="100000">
                <a:srgbClr val="C00000">
                  <a:alpha val="70000"/>
                </a:srgbClr>
              </a:gs>
            </a:gsLst>
            <a:lin ang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내용 개체 틀 46"/>
          <p:cNvSpPr txBox="1">
            <a:spLocks/>
          </p:cNvSpPr>
          <p:nvPr>
            <p:ph type="obj" idx="4"/>
          </p:nvPr>
        </p:nvSpPr>
        <p:spPr>
          <a:xfrm rot="0">
            <a:off x="8823325" y="5052695"/>
            <a:ext cx="2073910" cy="5257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i="1" b="1">
                <a:solidFill>
                  <a:srgbClr val="C00000"/>
                </a:solidFill>
                <a:latin typeface="서울남산체 B" charset="0"/>
                <a:ea typeface="서울남산체 B" charset="0"/>
              </a:rPr>
              <a:t>처리비용 증가</a:t>
            </a:r>
            <a:endParaRPr lang="ko-KR" altLang="en-US" sz="1800" cap="none" dirty="0" smtClean="0" i="1" b="1">
              <a:solidFill>
                <a:srgbClr val="C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88" name="도형 87"/>
          <p:cNvCxnSpPr/>
          <p:nvPr/>
        </p:nvCxnSpPr>
        <p:spPr>
          <a:xfrm rot="0">
            <a:off x="5831205" y="1950085"/>
            <a:ext cx="1905" cy="3960495"/>
          </a:xfrm>
          <a:prstGeom prst="line"/>
          <a:ln w="19050" cap="flat" cmpd="sng">
            <a:solidFill>
              <a:srgbClr val="4F340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이벤트 참여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6220" y="1182370"/>
            <a:ext cx="2687320" cy="2683510"/>
          </a:xfrm>
          <a:prstGeom prst="rect"/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007485" y="1184910"/>
            <a:ext cx="5255260" cy="2666365"/>
          </a:xfrm>
          <a:prstGeom prst="rect"/>
          <a:noFill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347585" y="3501390"/>
            <a:ext cx="848995" cy="420370"/>
          </a:xfrm>
          <a:prstGeom prst="rect"/>
          <a:noFill/>
        </p:spPr>
      </p:pic>
      <p:grpSp>
        <p:nvGrpSpPr>
          <p:cNvPr id="34" name="그룹 33"/>
          <p:cNvGrpSpPr/>
          <p:nvPr/>
        </p:nvGrpSpPr>
        <p:grpSpPr>
          <a:xfrm rot="0">
            <a:off x="190500" y="4183380"/>
            <a:ext cx="11823065" cy="2540000"/>
            <a:chOff x="190500" y="4183380"/>
            <a:chExt cx="11823065" cy="25400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190500" y="4188460"/>
              <a:ext cx="3925570" cy="2534920"/>
            </a:xfrm>
            <a:prstGeom prst="rect"/>
            <a:noFill/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4299585" y="4183380"/>
              <a:ext cx="3735070" cy="2494280"/>
            </a:xfrm>
            <a:prstGeom prst="rect"/>
            <a:noFill/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237220" y="4191000"/>
              <a:ext cx="3776345" cy="2486660"/>
            </a:xfrm>
            <a:prstGeom prst="rect"/>
            <a:noFill/>
          </p:spPr>
        </p:pic>
      </p:grpSp>
      <p:sp>
        <p:nvSpPr>
          <p:cNvPr id="33" name="텍스트 상자 32"/>
          <p:cNvSpPr txBox="1">
            <a:spLocks/>
          </p:cNvSpPr>
          <p:nvPr/>
        </p:nvSpPr>
        <p:spPr>
          <a:xfrm rot="0">
            <a:off x="9351645" y="1971040"/>
            <a:ext cx="255333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이벤트 참여 가능하며 정원 초과시 경고 메시지를 띄워줌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3042285" y="2262505"/>
            <a:ext cx="821690" cy="507365"/>
          </a:xfrm>
          <a:prstGeom prst="rightArrow"/>
          <a:solidFill>
            <a:srgbClr val="1F4E7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이벤트 관리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2254885" y="6237605"/>
            <a:ext cx="766762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ajax를 이용하여 진행중인 이벤트와 종료된 이벤트 리스트를 따로 조회 및 검색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66140" y="2571115"/>
            <a:ext cx="2101215" cy="2482850"/>
          </a:xfrm>
          <a:prstGeom prst="rect"/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820160" y="1209675"/>
            <a:ext cx="7510145" cy="2618740"/>
          </a:xfrm>
          <a:prstGeom prst="rect"/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821430" y="3831590"/>
            <a:ext cx="7508875" cy="2254250"/>
          </a:xfrm>
          <a:prstGeom prst="rect"/>
          <a:noFill/>
        </p:spPr>
      </p:pic>
      <p:cxnSp>
        <p:nvCxnSpPr>
          <p:cNvPr id="23" name="도형 22"/>
          <p:cNvCxnSpPr>
            <a:endCxn id="15" idx="1"/>
          </p:cNvCxnSpPr>
          <p:nvPr/>
        </p:nvCxnSpPr>
        <p:spPr>
          <a:xfrm rot="0" flipV="1">
            <a:off x="2809875" y="2518410"/>
            <a:ext cx="1010920" cy="847725"/>
          </a:xfrm>
          <a:prstGeom prst="straightConnector1"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>
            <a:endCxn id="20" idx="1"/>
          </p:cNvCxnSpPr>
          <p:nvPr/>
        </p:nvCxnSpPr>
        <p:spPr>
          <a:xfrm rot="0">
            <a:off x="2667000" y="3762375"/>
            <a:ext cx="1155065" cy="1196340"/>
          </a:xfrm>
          <a:prstGeom prst="straightConnector1"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이벤트 관리 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 rot="0">
            <a:off x="3178810" y="1082675"/>
            <a:ext cx="5916930" cy="5631815"/>
            <a:chOff x="3178810" y="1082675"/>
            <a:chExt cx="5916930" cy="5631815"/>
          </a:xfrm>
        </p:grpSpPr>
        <p:grpSp>
          <p:nvGrpSpPr>
            <p:cNvPr id="35" name="그룹 34"/>
            <p:cNvGrpSpPr/>
            <p:nvPr/>
          </p:nvGrpSpPr>
          <p:grpSpPr>
            <a:xfrm rot="0">
              <a:off x="3185795" y="1082675"/>
              <a:ext cx="5895340" cy="1676400"/>
              <a:chOff x="3185795" y="1082675"/>
              <a:chExt cx="5895340" cy="1676400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3182620" y="1079500"/>
                <a:ext cx="5895340" cy="1676400"/>
              </a:xfrm>
              <a:prstGeom prst="rect"/>
              <a:noFill/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772150" y="2625725"/>
                <a:ext cx="701040" cy="130810"/>
              </a:xfrm>
              <a:prstGeom prst="rect"/>
              <a:noFill/>
            </p:spPr>
          </p:pic>
        </p:grp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180080" y="2864485"/>
              <a:ext cx="5915660" cy="1668780"/>
            </a:xfrm>
            <a:prstGeom prst="rect"/>
            <a:noFill/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178810" y="4638040"/>
              <a:ext cx="5890260" cy="2076450"/>
            </a:xfrm>
            <a:prstGeom prst="rect"/>
            <a:noFill/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2571115"/>
            <a:ext cx="2101215" cy="2482850"/>
          </a:xfrm>
          <a:prstGeom prst="rect"/>
          <a:noFill/>
        </p:spPr>
      </p:pic>
      <p:cxnSp>
        <p:nvCxnSpPr>
          <p:cNvPr id="38" name="도형 37"/>
          <p:cNvCxnSpPr/>
          <p:nvPr/>
        </p:nvCxnSpPr>
        <p:spPr>
          <a:xfrm rot="0" flipV="1">
            <a:off x="1873250" y="1917065"/>
            <a:ext cx="1310005" cy="2195195"/>
          </a:xfrm>
          <a:prstGeom prst="straightConnector1"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도형 38"/>
          <p:cNvCxnSpPr/>
          <p:nvPr/>
        </p:nvCxnSpPr>
        <p:spPr>
          <a:xfrm rot="0" flipV="1">
            <a:off x="1873250" y="3698240"/>
            <a:ext cx="1307465" cy="763270"/>
          </a:xfrm>
          <a:prstGeom prst="straightConnector1"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도형 39"/>
          <p:cNvCxnSpPr/>
          <p:nvPr/>
        </p:nvCxnSpPr>
        <p:spPr>
          <a:xfrm rot="0">
            <a:off x="1754505" y="4866005"/>
            <a:ext cx="1424940" cy="810260"/>
          </a:xfrm>
          <a:prstGeom prst="straightConnector1"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>
            <a:spLocks/>
          </p:cNvSpPr>
          <p:nvPr/>
        </p:nvSpPr>
        <p:spPr>
          <a:xfrm rot="0">
            <a:off x="9208770" y="3288665"/>
            <a:ext cx="263461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이벤트 결과 게시글이 없을 경우 결과 등록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당첨자 리스트 자동으로 출력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07025" y="1397000"/>
            <a:ext cx="6452235" cy="4334510"/>
          </a:xfrm>
          <a:prstGeom prst="rect"/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 rot="0">
            <a:off x="3620770" y="6003290"/>
            <a:ext cx="469836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제목을 클릭하여 디테일 페이지 modal로 구현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5120" y="1390650"/>
            <a:ext cx="4945380" cy="4356735"/>
          </a:xfrm>
          <a:prstGeom prst="rect"/>
          <a:noFill/>
        </p:spPr>
      </p:pic>
      <p:cxnSp>
        <p:nvCxnSpPr>
          <p:cNvPr id="26" name="도형 25"/>
          <p:cNvCxnSpPr/>
          <p:nvPr/>
        </p:nvCxnSpPr>
        <p:spPr>
          <a:xfrm rot="0" flipV="1">
            <a:off x="1666875" y="3563620"/>
            <a:ext cx="3740785" cy="183515"/>
          </a:xfrm>
          <a:prstGeom prst="straightConnector1"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이벤트 관리 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4540" cy="97472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780" cy="27876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6490" cy="8324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47900" y="1289050"/>
            <a:ext cx="7769860" cy="4680585"/>
          </a:xfrm>
          <a:prstGeom prst="rect"/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 rot="0">
            <a:off x="2255520" y="6130290"/>
            <a:ext cx="314261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이벤트에 참여한 당첨자 출력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6819900" y="6138545"/>
            <a:ext cx="31978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글쓴이가 같을 경우 삭제 가능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907415" y="464185"/>
            <a:ext cx="387286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이벤트 관리 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387223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관심상품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6865" y="1303655"/>
            <a:ext cx="7077075" cy="5250815"/>
          </a:xfrm>
          <a:prstGeom prst="rect"/>
          <a:noFill/>
          <a:ln w="0">
            <a:noFill/>
            <a:prstDash/>
          </a:ln>
        </p:spPr>
      </p:pic>
      <p:sp>
        <p:nvSpPr>
          <p:cNvPr id="14" name="텍스트 상자 13"/>
          <p:cNvSpPr txBox="1">
            <a:spLocks/>
          </p:cNvSpPr>
          <p:nvPr/>
        </p:nvSpPr>
        <p:spPr>
          <a:xfrm rot="0">
            <a:off x="7596505" y="1857375"/>
            <a:ext cx="4358640" cy="46970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rmAutofit fontScale="100000" lnSpcReduction="0"/>
          </a:bodyPr>
          <a:lstStyle/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관심상품 리스트 조회 및 검색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사용자가 지점페이지에서 관심상품으로 추가한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리스트 상품의 리스트를 조회 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상품명, 지점명, 상호명으로 관심상품을 검색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관심상품 상세조회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	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리스트에서 관심상품을 선택하여 상세정보를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상품의 재고가 있을 시, 재고 중 </a:t>
            </a:r>
            <a:r>
              <a:rPr lang="en-US" altLang="ko-KR" sz="1400" cap="none" dirty="0" smtClean="0" u="sng" b="0">
                <a:latin typeface="서울남산체 L" charset="0"/>
                <a:ea typeface="서울남산체 L" charset="0"/>
              </a:rPr>
              <a:t>가장 적은</a:t>
            </a:r>
            <a:r>
              <a:rPr lang="en-US" altLang="ko-KR" sz="1400" cap="none" dirty="0" smtClean="0" u="sng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u="sng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</a:t>
            </a:r>
            <a:r>
              <a:rPr lang="en-US" altLang="ko-KR" sz="1400" cap="none" dirty="0" smtClean="0" u="sng" b="0">
                <a:latin typeface="서울남산체 L" charset="0"/>
                <a:ea typeface="서울남산체 L" charset="0"/>
              </a:rPr>
              <a:t>유통기한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상품의 지점명을 선택하여 해당 지점페이지로 이동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관심상품 삭제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</p:txBody>
      </p:sp>
      <p:sp>
        <p:nvSpPr>
          <p:cNvPr id="1030" name="TextBox 1029"/>
          <p:cNvSpPr txBox="1">
            <a:spLocks/>
          </p:cNvSpPr>
          <p:nvPr/>
        </p:nvSpPr>
        <p:spPr>
          <a:xfrm rot="0">
            <a:off x="11387455" y="524510"/>
            <a:ext cx="660400" cy="3079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안지윤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6865" y="1303655"/>
            <a:ext cx="7188835" cy="5238750"/>
          </a:xfrm>
          <a:prstGeom prst="rect"/>
          <a:noFill/>
          <a:ln w="0">
            <a:noFill/>
            <a:prstDash/>
          </a:ln>
        </p:spPr>
      </p:pic>
      <p:sp>
        <p:nvSpPr>
          <p:cNvPr id="12" name="텍스트 상자 11"/>
          <p:cNvSpPr txBox="1">
            <a:spLocks/>
          </p:cNvSpPr>
          <p:nvPr/>
        </p:nvSpPr>
        <p:spPr>
          <a:xfrm rot="0">
            <a:off x="7596505" y="1857375"/>
            <a:ext cx="4358640" cy="46970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rmAutofit fontScale="100000" lnSpcReduction="0"/>
          </a:bodyPr>
          <a:lstStyle/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관심상품 리스트 조회 및 검색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사용자가 지점페이지에서 관심상품으로 추가한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리스트 상품의 리스트를 조회 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상품명, 지점명, 상호명으로 관심상품을 검색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관심상품 상세조회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	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리스트에서 관심상품을 선택하여 상세정보를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상품의 재고가 있을 시, 재고 중 </a:t>
            </a:r>
            <a:r>
              <a:rPr lang="en-US" altLang="ko-KR" sz="1400" cap="none" dirty="0" smtClean="0" u="sng" b="0">
                <a:latin typeface="서울남산체 L" charset="0"/>
                <a:ea typeface="서울남산체 L" charset="0"/>
              </a:rPr>
              <a:t>가장 적은</a:t>
            </a:r>
            <a:r>
              <a:rPr lang="en-US" altLang="ko-KR" sz="1400" cap="none" dirty="0" smtClean="0" u="sng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u="sng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</a:t>
            </a:r>
            <a:r>
              <a:rPr lang="en-US" altLang="ko-KR" sz="1400" cap="none" dirty="0" smtClean="0" u="sng" b="0">
                <a:latin typeface="서울남산체 L" charset="0"/>
                <a:ea typeface="서울남산체 L" charset="0"/>
              </a:rPr>
              <a:t>유통기한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상품의 지점명을 선택하여 해당 지점페이지로 이동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관심상품 삭제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</p:txBody>
      </p:sp>
      <p:sp>
        <p:nvSpPr>
          <p:cNvPr id="2053" name="텍스트 상자 2052"/>
          <p:cNvSpPr txBox="1">
            <a:spLocks/>
          </p:cNvSpPr>
          <p:nvPr/>
        </p:nvSpPr>
        <p:spPr>
          <a:xfrm rot="0">
            <a:off x="907415" y="464185"/>
            <a:ext cx="387223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사용자 / 관심상품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그림 409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6865" y="1356995"/>
            <a:ext cx="8137525" cy="5121275"/>
          </a:xfrm>
          <a:prstGeom prst="rect"/>
          <a:noFill/>
          <a:ln w="0">
            <a:noFill/>
            <a:prstDash/>
          </a:ln>
        </p:spPr>
      </p:pic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561784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지점 관리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8596630" y="1785620"/>
            <a:ext cx="3501390" cy="4768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rmAutofit fontScale="100000" lnSpcReduction="0"/>
          </a:bodyPr>
          <a:lstStyle/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판매량 Top5 지점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편의점의 지점 중 판매량이 가장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많은 순위로 상위 5개의 지점을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방문자 수 </a:t>
            </a: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Top5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지점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편의점의 지점 중 방문자 수가 가장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많은 순위로 상위 5개의 지점을 조회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전체 지점 리스트 조회 및 검색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	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지점번호, 지점명, 시도명, 구군명,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법정동명으로 지점을 검색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지점 삭제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8596630" y="1785620"/>
            <a:ext cx="3501390" cy="4768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rmAutofit fontScale="100000" lnSpcReduction="0"/>
          </a:bodyPr>
          <a:lstStyle/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판매량 Top5 지점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편의점의 지점 중 판매량이 가장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많은 순위로 상위 5개의 지점을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방문자 수 </a:t>
            </a: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Top5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지점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편의점의 지점 중 방문자 수가 가장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많은 순위로 상위 5개의 지점을 조회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전체 지점 리스트 조회 및 검색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	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지점번호, 지점명, 시도명, 구군명,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법정동명으로 지점을 검색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지점 삭제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</p:txBody>
      </p:sp>
      <p:pic>
        <p:nvPicPr>
          <p:cNvPr id="8195" name="그림 81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6865" y="1356995"/>
            <a:ext cx="8136890" cy="5149215"/>
          </a:xfrm>
          <a:prstGeom prst="rect"/>
          <a:noFill/>
          <a:ln w="0">
            <a:noFill/>
            <a:prstDash/>
          </a:ln>
        </p:spPr>
      </p:pic>
      <p:sp>
        <p:nvSpPr>
          <p:cNvPr id="8196" name="텍스트 상자 8195"/>
          <p:cNvSpPr txBox="1">
            <a:spLocks/>
          </p:cNvSpPr>
          <p:nvPr/>
        </p:nvSpPr>
        <p:spPr>
          <a:xfrm rot="0">
            <a:off x="907415" y="464185"/>
            <a:ext cx="561784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지점 관리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그림 51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6865" y="1302385"/>
            <a:ext cx="8243570" cy="5245100"/>
          </a:xfrm>
          <a:prstGeom prst="rect"/>
          <a:noFill/>
          <a:ln w="0">
            <a:noFill/>
            <a:prstDash/>
          </a:ln>
        </p:spPr>
      </p:pic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8596630" y="1302385"/>
            <a:ext cx="3358515" cy="52431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rmAutofit fontScale="100000" lnSpcReduction="0"/>
          </a:bodyPr>
          <a:lstStyle/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금주의 인기 상품 Top5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 상품 중 최근 일주일 동안 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판매량이 가장 많은 순위로 상위 5개의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상품을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상품 종류별 판매량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편의점의 상품 종류별 판매량을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수치화하여 조회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상품 리스트 조회 및 검색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	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편의점에서 등록한 상품들을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상품명, 제조사, 분류로 상품을 검색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상품 상세조회 및 수정</a:t>
            </a: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- 선택한 상품의 정보를 조회/수정/삭제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상품 삭제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</p:txBody>
      </p:sp>
      <p:sp>
        <p:nvSpPr>
          <p:cNvPr id="5128" name="텍스트 상자 5127"/>
          <p:cNvSpPr txBox="1">
            <a:spLocks/>
          </p:cNvSpPr>
          <p:nvPr/>
        </p:nvSpPr>
        <p:spPr>
          <a:xfrm rot="0">
            <a:off x="907415" y="464185"/>
            <a:ext cx="561784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상품 관리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127317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주요 기능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395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58" name="텍스트 상자 157"/>
          <p:cNvSpPr txBox="1">
            <a:spLocks/>
          </p:cNvSpPr>
          <p:nvPr/>
        </p:nvSpPr>
        <p:spPr>
          <a:xfrm rot="0">
            <a:off x="615315" y="5749290"/>
            <a:ext cx="2705735" cy="677545"/>
          </a:xfrm>
          <a:prstGeom prst="rect"/>
        </p:spPr>
        <p:txBody>
          <a:bodyPr wrap="square" lIns="0" tIns="106680" rIns="0" bIns="0" numCol="1" vert="horz" anchor="t">
            <a:spAutoFit/>
          </a:bodyPr>
          <a:lstStyle/>
          <a:p>
            <a:pPr marL="1270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spc="-5" dirty="0" smtClean="0" b="1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고객센터</a:t>
            </a:r>
            <a:endParaRPr lang="ko-KR" altLang="en-US" sz="1800" cap="none" dirty="0" smtClean="0" b="1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  <a:p>
            <a:pPr marL="12700" indent="0" algn="l" fontAlgn="auto" defTabSz="914400" ea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댓글기능을 포함하는 질문</a:t>
            </a:r>
            <a:r>
              <a:rPr lang="en-US" altLang="ko-KR" sz="1400" cap="none" spc="-120" dirty="0" smtClean="0" b="0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 </a:t>
            </a:r>
            <a:r>
              <a:rPr lang="en-US" altLang="ko-KR" sz="1400" cap="none" dirty="0" smtClean="0" b="0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게시판</a:t>
            </a:r>
            <a:endParaRPr lang="ko-KR" altLang="en-US" sz="1400" cap="none" dirty="0" smtClean="0" b="0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59" name="텍스트 상자 158"/>
          <p:cNvSpPr txBox="1">
            <a:spLocks/>
          </p:cNvSpPr>
          <p:nvPr/>
        </p:nvSpPr>
        <p:spPr>
          <a:xfrm rot="0">
            <a:off x="6393815" y="2871470"/>
            <a:ext cx="5260975" cy="892175"/>
          </a:xfrm>
          <a:prstGeom prst="rect"/>
        </p:spPr>
        <p:txBody>
          <a:bodyPr wrap="square" lIns="0" tIns="106045" rIns="0" bIns="0" numCol="1" vert="horz" anchor="t">
            <a:spAutoFit/>
          </a:bodyPr>
          <a:lstStyle/>
          <a:p>
            <a:pPr marL="1270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지점관리자페이지</a:t>
            </a:r>
            <a:endParaRPr lang="ko-KR" altLang="en-US" sz="1800" cap="none" dirty="0" smtClean="0" b="1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  <a:p>
            <a:pPr marL="12700" indent="0" algn="l" fontAlgn="auto" defTabSz="914400" ea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편의점 관리자가 등록한 상품을 해당 지점에 추가, 상품 검색, 상품 삭제 또는 복구, 제조일과 수량 등 상품 정보 수정 기능</a:t>
            </a:r>
            <a:endParaRPr lang="ko-KR" altLang="en-US" sz="1400" cap="none" dirty="0" smtClean="0" b="0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0" name="텍스트 상자 159"/>
          <p:cNvSpPr txBox="1">
            <a:spLocks/>
          </p:cNvSpPr>
          <p:nvPr/>
        </p:nvSpPr>
        <p:spPr>
          <a:xfrm rot="0">
            <a:off x="6393815" y="3902075"/>
            <a:ext cx="3419475" cy="676910"/>
          </a:xfrm>
          <a:prstGeom prst="rect"/>
        </p:spPr>
        <p:txBody>
          <a:bodyPr wrap="square" lIns="0" tIns="106045" rIns="0" bIns="0" numCol="1" vert="horz" anchor="t">
            <a:spAutoFit/>
          </a:bodyPr>
          <a:lstStyle/>
          <a:p>
            <a:pPr marL="1270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편의점관리자페이지</a:t>
            </a:r>
            <a:endParaRPr lang="ko-KR" altLang="en-US" sz="1800" cap="none" dirty="0" smtClean="0" b="1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  <a:p>
            <a:pPr marL="12700" indent="0" algn="l" fontAlgn="auto" defTabSz="914400" ea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상품관리, 이벤트관리, 지점관리 기능</a:t>
            </a:r>
            <a:endParaRPr lang="ko-KR" altLang="en-US" sz="1400" cap="none" dirty="0" smtClean="0" b="0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1" name="텍스트 상자 160"/>
          <p:cNvSpPr txBox="1">
            <a:spLocks/>
          </p:cNvSpPr>
          <p:nvPr/>
        </p:nvSpPr>
        <p:spPr>
          <a:xfrm rot="0">
            <a:off x="615950" y="2866390"/>
            <a:ext cx="5260340" cy="892175"/>
          </a:xfrm>
          <a:prstGeom prst="rect"/>
        </p:spPr>
        <p:txBody>
          <a:bodyPr wrap="square" lIns="0" tIns="106045" rIns="0" bIns="0" numCol="1" vert="horz" anchor="t">
            <a:spAutoFit/>
          </a:bodyPr>
          <a:lstStyle/>
          <a:p>
            <a:pPr marL="1270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지점메인페이지</a:t>
            </a:r>
            <a:endParaRPr lang="ko-KR" altLang="en-US" sz="1800" cap="none" dirty="0" smtClean="0" b="1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  <a:p>
            <a:pPr marL="12700" indent="0" algn="l" fontAlgn="auto" defTabSz="914400" ea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메인페이지에서 지점을 검색하여 들어가면 해당 지점의 인기상품, 신상품, 할인상품, 유통기한 임박 상품, 전체상품 등을 확인하고 구매할 수 있음</a:t>
            </a:r>
            <a:endParaRPr lang="ko-KR" altLang="en-US" sz="1400" cap="none" dirty="0" smtClean="0" b="0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2" name="텍스트 상자 161"/>
          <p:cNvSpPr txBox="1">
            <a:spLocks/>
          </p:cNvSpPr>
          <p:nvPr/>
        </p:nvSpPr>
        <p:spPr>
          <a:xfrm rot="0">
            <a:off x="615950" y="3902710"/>
            <a:ext cx="4554855" cy="676910"/>
          </a:xfrm>
          <a:prstGeom prst="rect"/>
        </p:spPr>
        <p:txBody>
          <a:bodyPr wrap="square" lIns="0" tIns="106045" rIns="0" bIns="0" numCol="1" vert="horz" anchor="t">
            <a:spAutoFit/>
          </a:bodyPr>
          <a:lstStyle/>
          <a:p>
            <a:pPr marL="1270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마이페이지</a:t>
            </a:r>
            <a:endParaRPr lang="ko-KR" altLang="en-US" sz="1800" cap="none" dirty="0" smtClean="0" b="1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  <a:p>
            <a:pPr marL="12700" indent="0" algn="l" fontAlgn="auto" defTabSz="914400" ea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관심상품, 잔고 충전, 구매내역 확인, 회원 탈퇴 기능</a:t>
            </a:r>
            <a:endParaRPr lang="ko-KR" altLang="en-US" sz="1400" cap="none" dirty="0" smtClean="0" b="0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3" name="텍스트 상자 162"/>
          <p:cNvSpPr txBox="1">
            <a:spLocks/>
          </p:cNvSpPr>
          <p:nvPr/>
        </p:nvSpPr>
        <p:spPr>
          <a:xfrm rot="0">
            <a:off x="615950" y="4716780"/>
            <a:ext cx="4990465" cy="892175"/>
          </a:xfrm>
          <a:prstGeom prst="rect"/>
        </p:spPr>
        <p:txBody>
          <a:bodyPr wrap="square" lIns="0" tIns="106045" rIns="0" bIns="0" numCol="1" vert="horz" anchor="t">
            <a:spAutoFit/>
          </a:bodyPr>
          <a:lstStyle/>
          <a:p>
            <a:pPr marL="1270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이벤트페이지</a:t>
            </a:r>
            <a:endParaRPr lang="ko-KR" altLang="en-US" sz="1800" cap="none" dirty="0" smtClean="0" b="1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  <a:p>
            <a:pPr marL="12700" indent="0" algn="l" fontAlgn="auto" defTabSz="914400" ea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각 편의점 브랜드 별로 진행중인 이벤트, 지난 이벤트, 이벤트 당첨자 조회 기능</a:t>
            </a:r>
            <a:endParaRPr lang="ko-KR" altLang="en-US" sz="1400" cap="none" dirty="0" smtClean="0" b="0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4" name="텍스트 상자 163"/>
          <p:cNvSpPr txBox="1">
            <a:spLocks/>
          </p:cNvSpPr>
          <p:nvPr/>
        </p:nvSpPr>
        <p:spPr>
          <a:xfrm rot="0">
            <a:off x="6402070" y="4719955"/>
            <a:ext cx="2912745" cy="676910"/>
          </a:xfrm>
          <a:prstGeom prst="rect"/>
        </p:spPr>
        <p:txBody>
          <a:bodyPr wrap="square" lIns="0" tIns="106045" rIns="0" bIns="0" numCol="1" vert="horz" anchor="t">
            <a:spAutoFit/>
          </a:bodyPr>
          <a:lstStyle/>
          <a:p>
            <a:pPr marL="12700" indent="0" algn="l" fontAlgn="auto" defTabSz="914400" ea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사이트관리자페이지</a:t>
            </a:r>
            <a:endParaRPr lang="ko-KR" altLang="en-US" sz="1800" cap="none" dirty="0" smtClean="0" b="1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  <a:p>
            <a:pPr marL="12700" indent="0" algn="l" fontAlgn="auto" defTabSz="914400" ea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576776"/>
                </a:solidFill>
                <a:latin typeface="서울남산체 B" charset="0"/>
                <a:ea typeface="서울남산체 B" charset="0"/>
              </a:rPr>
              <a:t>회원관리, 고객센터 관리 페이지</a:t>
            </a:r>
            <a:endParaRPr lang="ko-KR" altLang="en-US" sz="1400" cap="none" dirty="0" smtClean="0" b="0">
              <a:solidFill>
                <a:srgbClr val="576776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5" name="도형 164"/>
          <p:cNvSpPr>
            <a:spLocks/>
          </p:cNvSpPr>
          <p:nvPr/>
        </p:nvSpPr>
        <p:spPr>
          <a:xfrm rot="0">
            <a:off x="443865" y="2877820"/>
            <a:ext cx="5543550" cy="3665220"/>
          </a:xfrm>
          <a:prstGeom prst="roundRect">
            <a:avLst>
              <a:gd name="adj" fmla="val 7707"/>
            </a:avLst>
          </a:prstGeom>
          <a:noFill/>
          <a:ln w="63500" cap="flat" cmpd="sng">
            <a:solidFill>
              <a:srgbClr val="86AB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6" name="도형 165"/>
          <p:cNvSpPr>
            <a:spLocks/>
          </p:cNvSpPr>
          <p:nvPr/>
        </p:nvSpPr>
        <p:spPr>
          <a:xfrm rot="0">
            <a:off x="6214745" y="2870200"/>
            <a:ext cx="5543550" cy="3665220"/>
          </a:xfrm>
          <a:prstGeom prst="roundRect">
            <a:avLst>
              <a:gd name="adj" fmla="val 7707"/>
            </a:avLst>
          </a:prstGeom>
          <a:noFill/>
          <a:ln w="63500" cap="flat" cmpd="sng">
            <a:solidFill>
              <a:srgbClr val="86AB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TextBox 172"/>
          <p:cNvSpPr txBox="1">
            <a:spLocks/>
          </p:cNvSpPr>
          <p:nvPr/>
        </p:nvSpPr>
        <p:spPr>
          <a:xfrm rot="0">
            <a:off x="926465" y="203200"/>
            <a:ext cx="11266170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22550" y="1447800"/>
            <a:ext cx="1394460" cy="1394460"/>
          </a:xfrm>
          <a:prstGeom prst="rect"/>
          <a:noFill/>
        </p:spPr>
      </p:pic>
      <p:sp>
        <p:nvSpPr>
          <p:cNvPr id="175" name="텍스트 상자 174"/>
          <p:cNvSpPr txBox="1">
            <a:spLocks/>
          </p:cNvSpPr>
          <p:nvPr/>
        </p:nvSpPr>
        <p:spPr>
          <a:xfrm rot="0">
            <a:off x="2762250" y="1158875"/>
            <a:ext cx="114363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>
                <a:latin typeface="서울남산체 B" charset="0"/>
                <a:ea typeface="서울남산체 B" charset="0"/>
              </a:rPr>
              <a:t>사용자</a:t>
            </a:r>
            <a:endParaRPr lang="ko-KR" altLang="en-US" sz="2800" cap="none" dirty="0" smtClean="0" b="0">
              <a:latin typeface="서울남산체 B" charset="0"/>
              <a:ea typeface="서울남산체 B" charset="0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21675" y="1431925"/>
            <a:ext cx="1393190" cy="1393190"/>
          </a:xfrm>
          <a:prstGeom prst="rect"/>
          <a:noFill/>
        </p:spPr>
      </p:pic>
      <p:sp>
        <p:nvSpPr>
          <p:cNvPr id="177" name="텍스트 상자 176"/>
          <p:cNvSpPr txBox="1">
            <a:spLocks/>
          </p:cNvSpPr>
          <p:nvPr/>
        </p:nvSpPr>
        <p:spPr>
          <a:xfrm rot="0">
            <a:off x="8437880" y="1151255"/>
            <a:ext cx="114363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관리자</a:t>
            </a:r>
            <a:endParaRPr lang="ko-KR" altLang="en-US" sz="2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6150" name="그림 61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2"/>
          <a:stretch>
            <a:fillRect/>
          </a:stretch>
        </p:blipFill>
        <p:spPr>
          <a:xfrm rot="0">
            <a:off x="314325" y="1303655"/>
            <a:ext cx="8282305" cy="5197475"/>
          </a:xfrm>
          <a:prstGeom prst="rect"/>
          <a:noFill/>
          <a:ln w="0">
            <a:noFill/>
            <a:prstDash/>
          </a:ln>
        </p:spPr>
      </p:pic>
      <p:sp>
        <p:nvSpPr>
          <p:cNvPr id="16" name="텍스트 상자 15"/>
          <p:cNvSpPr txBox="1">
            <a:spLocks/>
          </p:cNvSpPr>
          <p:nvPr/>
        </p:nvSpPr>
        <p:spPr>
          <a:xfrm rot="0">
            <a:off x="8596630" y="1303655"/>
            <a:ext cx="3358515" cy="5241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rmAutofit fontScale="100000" lnSpcReduction="0"/>
          </a:bodyPr>
          <a:lstStyle/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금주의 인기 상품 Top5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 상품 중 최근 일주일 동안 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판매량이 가장 많은 순위로 상위 5개의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상품을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상품 종류별 판매량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편의점의 상품 종류별 판매량을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수치화하여 조회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상품 리스트 조회 및 검색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	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편의점에서 등록한 상품들을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상품명, 제조사, 분류로 상품을 검색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상품 상세조회 및 수정</a:t>
            </a: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- 선택한 상품의 정보를 조회/수정/삭제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상품 삭제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</p:txBody>
      </p:sp>
      <p:sp>
        <p:nvSpPr>
          <p:cNvPr id="6151" name="텍스트 상자 6150"/>
          <p:cNvSpPr txBox="1">
            <a:spLocks/>
          </p:cNvSpPr>
          <p:nvPr/>
        </p:nvSpPr>
        <p:spPr>
          <a:xfrm rot="0">
            <a:off x="907415" y="464185"/>
            <a:ext cx="561784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상품 관리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그림 92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325" y="1328420"/>
            <a:ext cx="8139430" cy="5166360"/>
          </a:xfrm>
          <a:prstGeom prst="rect"/>
          <a:noFill/>
          <a:ln w="0">
            <a:noFill/>
            <a:prstDash/>
          </a:ln>
        </p:spPr>
      </p:pic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8596630" y="1328420"/>
            <a:ext cx="3358515" cy="52171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rmAutofit fontScale="100000" lnSpcReduction="0"/>
          </a:bodyPr>
          <a:lstStyle/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금주의 인기 상품 Top5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 상품 중 최근 일주일 동안 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판매량이 가장 많은 순위로 상위 5개의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상품을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상품 종류별 판매량 조회</a:t>
            </a: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편의점의 상품 종류별 판매량을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 수치화하여 조회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상품 리스트 조회 및 검색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	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편의점에서 등록한 상품들을 조회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상품명, 제조사, 분류로 상품을 검색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상품 상세조회 및 수정</a:t>
            </a: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/>
            </a:r>
            <a:br>
              <a:rPr lang="en-US" altLang="ko-KR" sz="1800" cap="none" dirty="0" smtClean="0" b="0">
                <a:latin typeface="서울남산체 B" charset="0"/>
                <a:ea typeface="서울남산체 B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 - 선택한 상품의 정보를 조회/수정/삭제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상품 삭제</a:t>
            </a:r>
            <a:endParaRPr lang="ko-KR" altLang="en-US" sz="1800" cap="none" dirty="0" smtClean="0" b="0">
              <a:latin typeface="서울남산체 B" charset="0"/>
              <a:ea typeface="서울남산체 B" charset="0"/>
            </a:endParaRPr>
          </a:p>
        </p:txBody>
      </p:sp>
      <p:sp>
        <p:nvSpPr>
          <p:cNvPr id="9219" name="텍스트 상자 9218"/>
          <p:cNvSpPr txBox="1">
            <a:spLocks/>
          </p:cNvSpPr>
          <p:nvPr/>
        </p:nvSpPr>
        <p:spPr>
          <a:xfrm rot="0">
            <a:off x="907415" y="464185"/>
            <a:ext cx="561784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상품 관리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3905" cy="97409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3145" cy="2781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5855" cy="8318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7173" name="그림 717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325" y="3899535"/>
            <a:ext cx="7425055" cy="2646045"/>
          </a:xfrm>
          <a:prstGeom prst="rect"/>
          <a:noFill/>
          <a:ln w="0">
            <a:noFill/>
            <a:prstDash/>
          </a:ln>
        </p:spPr>
      </p:pic>
      <p:pic>
        <p:nvPicPr>
          <p:cNvPr id="7174" name="그림 71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4325" y="1297305"/>
            <a:ext cx="7425055" cy="2524760"/>
          </a:xfrm>
          <a:prstGeom prst="rect"/>
          <a:noFill/>
          <a:ln w="0">
            <a:noFill/>
            <a:prstDash/>
          </a:ln>
        </p:spPr>
      </p:pic>
      <p:sp>
        <p:nvSpPr>
          <p:cNvPr id="15" name="텍스트 상자 14"/>
          <p:cNvSpPr txBox="1">
            <a:spLocks/>
          </p:cNvSpPr>
          <p:nvPr/>
        </p:nvSpPr>
        <p:spPr>
          <a:xfrm rot="0">
            <a:off x="7882255" y="2928620"/>
            <a:ext cx="4144010" cy="36163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rmAutofit fontScale="100000" lnSpcReduction="0"/>
          </a:bodyPr>
          <a:lstStyle/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latin typeface="서울남산체 B" charset="0"/>
                <a:ea typeface="서울남산체 B" charset="0"/>
              </a:rPr>
              <a:t>신규 상품 등록</a:t>
            </a: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해당 편의점에 신규 상품을 등록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상품 정보 수정</a:t>
            </a:r>
            <a:r>
              <a:rPr lang="en-US" altLang="ko-KR" sz="1400" cap="none" dirty="0" smtClean="0" b="0">
                <a:solidFill>
                  <a:srgbClr val="000000"/>
                </a:solidFill>
                <a:latin typeface="서울남산체 L" charset="0"/>
                <a:ea typeface="서울남산체 L" charset="0"/>
              </a:rPr>
              <a:t/>
            </a:r>
            <a:br>
              <a:rPr lang="en-US" altLang="ko-KR" sz="1400" cap="none" dirty="0" smtClean="0" b="0">
                <a:solidFill>
                  <a:srgbClr val="000000"/>
                </a:solidFill>
                <a:latin typeface="서울남산체 L" charset="0"/>
                <a:ea typeface="서울남산체 L" charset="0"/>
              </a:rPr>
            </a:br>
            <a:r>
              <a:rPr lang="en-US" altLang="ko-KR" sz="1400" cap="none" dirty="0" smtClean="0" b="0">
                <a:latin typeface="서울남산체 L" charset="0"/>
                <a:ea typeface="서울남산체 L" charset="0"/>
              </a:rPr>
              <a:t>- 선택한 상품에 대한 정보를 수정</a:t>
            </a:r>
            <a:endParaRPr lang="ko-KR" altLang="en-US" sz="1400" cap="none" dirty="0" smtClean="0" b="0">
              <a:latin typeface="서울남산체 L" charset="0"/>
              <a:ea typeface="서울남산체 L" charset="0"/>
            </a:endParaRPr>
          </a:p>
        </p:txBody>
      </p:sp>
      <p:sp>
        <p:nvSpPr>
          <p:cNvPr id="7175" name="텍스트 상자 7174"/>
          <p:cNvSpPr txBox="1">
            <a:spLocks/>
          </p:cNvSpPr>
          <p:nvPr/>
        </p:nvSpPr>
        <p:spPr>
          <a:xfrm rot="0">
            <a:off x="907415" y="464185"/>
            <a:ext cx="561784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/ 상품 관리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907415" y="464185"/>
            <a:ext cx="474535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/>
                </a:gradFill>
                <a:latin typeface="서울남산체 B" charset="0"/>
                <a:ea typeface="서울남산체 B" charset="0"/>
              </a:rPr>
              <a:t>담당 기능 - 지점관리자 / 지점 상품 관리 페이지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 rot="0">
            <a:off x="11387455" y="524510"/>
            <a:ext cx="659130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이선주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266700" y="1341120"/>
            <a:ext cx="11610975" cy="5151755"/>
            <a:chOff x="266700" y="1341120"/>
            <a:chExt cx="11610975" cy="5151755"/>
          </a:xfrm>
        </p:grpSpPr>
        <p:grpSp>
          <p:nvGrpSpPr>
            <p:cNvPr id="28" name="그룹 27"/>
            <p:cNvGrpSpPr/>
            <p:nvPr/>
          </p:nvGrpSpPr>
          <p:grpSpPr>
            <a:xfrm rot="0">
              <a:off x="266700" y="1341120"/>
              <a:ext cx="8528050" cy="5151755"/>
              <a:chOff x="266700" y="1341120"/>
              <a:chExt cx="8528050" cy="5151755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266700" y="1341120"/>
                <a:ext cx="8528050" cy="3348990"/>
              </a:xfrm>
              <a:prstGeom prst="rect"/>
              <a:noFill/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271780" y="4653915"/>
                <a:ext cx="8507730" cy="1838960"/>
              </a:xfrm>
              <a:prstGeom prst="rect"/>
              <a:noFill/>
            </p:spPr>
          </p:pic>
        </p:grpSp>
        <p:grpSp>
          <p:nvGrpSpPr>
            <p:cNvPr id="39" name="그룹 38"/>
            <p:cNvGrpSpPr/>
            <p:nvPr/>
          </p:nvGrpSpPr>
          <p:grpSpPr>
            <a:xfrm rot="0">
              <a:off x="8888095" y="3314700"/>
              <a:ext cx="2989580" cy="1193800"/>
              <a:chOff x="8888095" y="3314700"/>
              <a:chExt cx="2989580" cy="1193800"/>
            </a:xfrm>
          </p:grpSpPr>
          <p:sp>
            <p:nvSpPr>
              <p:cNvPr id="40" name="텍스트 상자 39"/>
              <p:cNvSpPr txBox="1">
                <a:spLocks/>
              </p:cNvSpPr>
              <p:nvPr/>
            </p:nvSpPr>
            <p:spPr>
              <a:xfrm rot="0">
                <a:off x="8888095" y="3314700"/>
                <a:ext cx="2985770" cy="37020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vert="horz" anchor="t">
                <a:spAutoFit/>
              </a:bodyPr>
              <a:lstStyle/>
              <a:p>
                <a:pPr marL="254000" indent="-254000" algn="l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75B6"/>
                  </a:buClr>
                  <a:buFont typeface="Arial"/>
                  <a:buChar char="•"/>
                </a:pPr>
                <a:r>
                  <a:rPr lang="en-US" altLang="ko-KR" sz="1800" cap="none" dirty="0" smtClean="0" b="0"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rPr>
                  <a:t>해당 지점의 모든 상품 출력</a:t>
                </a:r>
                <a:endParaRPr lang="ko-KR" altLang="en-US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endParaRPr>
              </a:p>
            </p:txBody>
          </p:sp>
          <p:sp>
            <p:nvSpPr>
              <p:cNvPr id="41" name="텍스트 상자 40"/>
              <p:cNvSpPr txBox="1">
                <a:spLocks/>
              </p:cNvSpPr>
              <p:nvPr/>
            </p:nvSpPr>
            <p:spPr>
              <a:xfrm rot="0">
                <a:off x="8890635" y="3728720"/>
                <a:ext cx="2985770" cy="37020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vert="horz" anchor="t">
                <a:spAutoFit/>
              </a:bodyPr>
              <a:lstStyle/>
              <a:p>
                <a:pPr marL="254000" indent="-254000" algn="l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75B6"/>
                  </a:buClr>
                  <a:buFont typeface="Arial"/>
                  <a:buChar char="•"/>
                </a:pPr>
                <a:r>
                  <a:rPr lang="en-US" altLang="ko-KR" sz="1800" cap="none" dirty="0" smtClean="0" b="0"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rPr>
                  <a:t>상품명으로 상품 검색 가능</a:t>
                </a:r>
                <a:endParaRPr lang="ko-KR" altLang="en-US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endParaRPr>
              </a:p>
            </p:txBody>
          </p:sp>
          <p:sp>
            <p:nvSpPr>
              <p:cNvPr id="42" name="텍스트 상자 41"/>
              <p:cNvSpPr txBox="1">
                <a:spLocks/>
              </p:cNvSpPr>
              <p:nvPr/>
            </p:nvSpPr>
            <p:spPr>
              <a:xfrm rot="0">
                <a:off x="8891905" y="4138295"/>
                <a:ext cx="2985770" cy="37020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vert="horz" anchor="t">
                <a:spAutoFit/>
              </a:bodyPr>
              <a:lstStyle/>
              <a:p>
                <a:pPr marL="254000" indent="-254000" algn="l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75B6"/>
                  </a:buClr>
                  <a:buFont typeface="Arial"/>
                  <a:buChar char="•"/>
                </a:pPr>
                <a:r>
                  <a:rPr lang="en-US" altLang="ko-KR" sz="1800" cap="none" dirty="0" smtClean="0" b="0">
                    <a:solidFill>
                      <a:srgbClr val="000000"/>
                    </a:solidFill>
                    <a:latin typeface="서울남산체 B" charset="0"/>
                    <a:ea typeface="서울남산체 B" charset="0"/>
                  </a:rPr>
                  <a:t>페이징 처리</a:t>
                </a:r>
                <a:endParaRPr lang="ko-KR" altLang="en-US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474472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지점관리자 / 지점 상품 수정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1158875" y="6032500"/>
            <a:ext cx="9892665" cy="3721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상품명을 클릭하면 해당 상품의 상세페이지가 modal창으로 뜨며 제조일과 수량 항목을 수정할 수 있음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5520" y="1312545"/>
            <a:ext cx="10220960" cy="4582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474472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지점관리자 / 지점 상품 삭제 및 복구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87045" y="1753870"/>
            <a:ext cx="6657975" cy="3502025"/>
          </a:xfrm>
          <a:prstGeom prst="rect"/>
          <a:noFill/>
        </p:spPr>
      </p:pic>
      <p:sp>
        <p:nvSpPr>
          <p:cNvPr id="15" name="도형 14"/>
          <p:cNvSpPr>
            <a:spLocks/>
          </p:cNvSpPr>
          <p:nvPr/>
        </p:nvSpPr>
        <p:spPr>
          <a:xfrm rot="10800000">
            <a:off x="6791325" y="3616325"/>
            <a:ext cx="337820" cy="210185"/>
          </a:xfrm>
          <a:prstGeom prst="rightArrow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3429000" y="5492750"/>
            <a:ext cx="535051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toggle을 이용하여 상품을 삭제하고 복구할 수 있음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삭제된 상품은 사용자 페이지에 출력되지 않도록 설정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254875" y="2593975"/>
            <a:ext cx="4446270" cy="20745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474472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지점관리자 / 지점 상품 추가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600710" y="1520190"/>
            <a:ext cx="6178550" cy="4735195"/>
            <a:chOff x="600710" y="1520190"/>
            <a:chExt cx="6178550" cy="473519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607695" y="1520190"/>
              <a:ext cx="6172200" cy="2613660"/>
            </a:xfrm>
            <a:prstGeom prst="rect"/>
            <a:noFill/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600710" y="4131310"/>
              <a:ext cx="6179185" cy="2124710"/>
            </a:xfrm>
            <a:prstGeom prst="rect"/>
            <a:noFill/>
          </p:spPr>
        </p:pic>
      </p:grpSp>
      <p:grpSp>
        <p:nvGrpSpPr>
          <p:cNvPr id="24" name="그룹 23"/>
          <p:cNvGrpSpPr/>
          <p:nvPr/>
        </p:nvGrpSpPr>
        <p:grpSpPr>
          <a:xfrm rot="0">
            <a:off x="6778625" y="1889125"/>
            <a:ext cx="4827270" cy="3938270"/>
            <a:chOff x="6778625" y="1889125"/>
            <a:chExt cx="4827270" cy="3938270"/>
          </a:xfrm>
        </p:grpSpPr>
        <p:sp>
          <p:nvSpPr>
            <p:cNvPr id="25" name="텍스트 상자 24"/>
            <p:cNvSpPr txBox="1">
              <a:spLocks/>
            </p:cNvSpPr>
            <p:nvPr/>
          </p:nvSpPr>
          <p:spPr>
            <a:xfrm>
              <a:off x="6778625" y="1889125"/>
              <a:ext cx="4829175" cy="120078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Arial"/>
                <a:buChar char="•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해당 지점의 브랜드 제품들을 리스트로 출력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Arial"/>
                <a:buChar char="•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제조일과 수량을 입력하고 추가 버튼을 누르면 지점 상품 관리 페이지에 상품 등록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  <a:p>
              <a:pPr marL="254000" indent="-254000" algn="l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6"/>
                </a:buClr>
                <a:buFont typeface="Arial"/>
                <a:buChar char="•"/>
              </a:pPr>
              <a:r>
                <a:rPr lang="en-US" altLang="ko-KR" sz="1800" cap="none" dirty="0" smtClean="0" b="0">
                  <a:solidFill>
                    <a:srgbClr val="000000"/>
                  </a:solidFill>
                  <a:latin typeface="서울남산체 B" charset="0"/>
                  <a:ea typeface="서울남산체 B" charset="0"/>
                </a:rPr>
                <a:t>수량이 0 이상일 경우만 등록할 수 있도록 설정</a:t>
              </a:r>
              <a:endParaRPr lang="ko-KR" altLang="en-US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6816725" y="3430270"/>
              <a:ext cx="4789805" cy="239776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3270" cy="973455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926465" y="203200"/>
            <a:ext cx="10325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474472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지점관리자 / 지점 상품 추가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45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1397000" y="5635625"/>
            <a:ext cx="94164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54000" indent="-25400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상품 추가 시 제조일이 같을 경우 기존 상품 수량에 새로 추가한 상품 수량을 더하여 update함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Arial"/>
              <a:buChar char="•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제조일이 다를 경우 새로운 상품으로 insert 함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25450" y="1406525"/>
            <a:ext cx="6243955" cy="3992880"/>
          </a:xfrm>
          <a:prstGeom prst="rect"/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830695" y="2098675"/>
            <a:ext cx="4934585" cy="2602230"/>
          </a:xfrm>
          <a:prstGeom prst="rect"/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 rot="0">
            <a:off x="2682875" y="5127625"/>
            <a:ext cx="1716405" cy="2794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FF0000"/>
                </a:solidFill>
                <a:latin typeface="서울남산체 B" charset="0"/>
                <a:ea typeface="서울남산체 B" charset="0"/>
              </a:rPr>
              <a:t>StoreProductDao.java</a:t>
            </a:r>
            <a:endParaRPr lang="ko-KR" altLang="en-US" sz="1200" cap="none" dirty="0" smtClean="0" b="0">
              <a:solidFill>
                <a:srgbClr val="FF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 rot="0">
            <a:off x="8422005" y="5120005"/>
            <a:ext cx="1716405" cy="2794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FF0000"/>
                </a:solidFill>
                <a:latin typeface="서울남산체 B" charset="0"/>
                <a:ea typeface="서울남산체 B" charset="0"/>
              </a:rPr>
              <a:t>StoreProduct_SQL.xml</a:t>
            </a:r>
            <a:endParaRPr lang="ko-KR" altLang="en-US" sz="1200" cap="none" dirty="0" smtClean="0" b="0">
              <a:solidFill>
                <a:srgbClr val="FF0000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485013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지점관리자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/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메인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6804025" y="4310380"/>
            <a:ext cx="481838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지점 방문자수, 지점 상품 등록수, 판매량, 수익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이번주 인기상품 TOP 5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날짜별 판매 그래프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상품 종류별 판매량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5160" y="1336675"/>
            <a:ext cx="5437505" cy="702945"/>
          </a:xfrm>
          <a:prstGeom prst="rect"/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54050" y="2217420"/>
            <a:ext cx="5401945" cy="1464945"/>
          </a:xfrm>
          <a:prstGeom prst="rect"/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801485" y="1383030"/>
            <a:ext cx="4518025" cy="2519680"/>
          </a:xfrm>
          <a:prstGeom prst="rect"/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5160" y="3951605"/>
            <a:ext cx="5410835" cy="2476500"/>
          </a:xfrm>
          <a:prstGeom prst="rect"/>
          <a:noFill/>
        </p:spPr>
      </p:pic>
      <p:sp>
        <p:nvSpPr>
          <p:cNvPr id="22" name="TextBox 21"/>
          <p:cNvSpPr txBox="1">
            <a:spLocks/>
          </p:cNvSpPr>
          <p:nvPr/>
        </p:nvSpPr>
        <p:spPr>
          <a:xfrm rot="0">
            <a:off x="11387455" y="524510"/>
            <a:ext cx="65976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황효혁</a:t>
            </a:r>
            <a:endParaRPr lang="ko-KR" altLang="en-US" sz="14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485013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편의점관리자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/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메인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6318885" y="4470400"/>
            <a:ext cx="533654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편의점 방문자수, 편의점 상품 등록수, 판매량, 수익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이번주 인기상품 TOP 5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날짜별 판매 그래프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상품 종류별 판매량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70230" y="1591310"/>
            <a:ext cx="5390515" cy="607060"/>
          </a:xfrm>
          <a:prstGeom prst="rect"/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77850" y="2423160"/>
            <a:ext cx="5389245" cy="1294765"/>
          </a:xfrm>
          <a:prstGeom prst="rect"/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727825" y="1734185"/>
            <a:ext cx="4506595" cy="2174240"/>
          </a:xfrm>
          <a:prstGeom prst="rect"/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67055" y="4108450"/>
            <a:ext cx="5400040" cy="21240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127317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기대효과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395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4" name="사각형: 둥근 모서리 13"/>
          <p:cNvSpPr>
            <a:spLocks/>
          </p:cNvSpPr>
          <p:nvPr/>
        </p:nvSpPr>
        <p:spPr>
          <a:xfrm rot="0">
            <a:off x="641985" y="1493520"/>
            <a:ext cx="10918825" cy="4874895"/>
          </a:xfrm>
          <a:prstGeom prst="roundRect">
            <a:avLst>
              <a:gd name="adj" fmla="val 7707"/>
            </a:avLst>
          </a:prstGeom>
          <a:solidFill>
            <a:schemeClr val="bg1"/>
          </a:solidFill>
          <a:ln w="63500" cap="flat" cmpd="sng">
            <a:solidFill>
              <a:srgbClr val="86AB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평행 사변형 14"/>
          <p:cNvSpPr>
            <a:spLocks/>
          </p:cNvSpPr>
          <p:nvPr/>
        </p:nvSpPr>
        <p:spPr>
          <a:xfrm rot="0">
            <a:off x="1632585" y="1996440"/>
            <a:ext cx="3077210" cy="329565"/>
          </a:xfrm>
          <a:prstGeom prst="parallelogram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기존의 편의점 사이트</a:t>
            </a:r>
            <a:endParaRPr lang="ko-KR" altLang="en-US" sz="1800" cap="none" dirty="0" smtClean="0" b="0">
              <a:ln w="9525" cap="flat" cmpd="sng">
                <a:solidFill>
                  <a:srgbClr val="86ABC0">
                    <a:alpha val="0"/>
                  </a:srgbClr>
                </a:solidFill>
                <a:prstDash val="solid"/>
              </a:ln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 rot="0">
            <a:off x="1334770" y="2654300"/>
            <a:ext cx="3683635" cy="3066415"/>
            <a:chOff x="1334770" y="2654300"/>
            <a:chExt cx="3683635" cy="3066415"/>
          </a:xfrm>
        </p:grpSpPr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334770" y="2657475"/>
              <a:ext cx="3645535" cy="3061335"/>
            </a:xfrm>
            <a:prstGeom prst="rect"/>
            <a:solidFill>
              <a:schemeClr val="bg2"/>
            </a:solidFill>
            <a:ln w="0">
              <a:noFill/>
              <a:prstDash/>
            </a:ln>
          </p:spPr>
          <p:txBody>
            <a:bodyPr wrap="square" lIns="243840" tIns="121920" rIns="243840" bIns="1219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ln w="9525" cap="flat" cmpd="sng">
                    <a:solidFill>
                      <a:srgbClr val="86ABC0">
                        <a:alpha val="0"/>
                      </a:srgbClr>
                    </a:solidFill>
                    <a:prstDash val="solid"/>
                  </a:ln>
                  <a:gradFill rotWithShape="1">
                    <a:gsLst>
                      <a:gs pos="0">
                        <a:schemeClr val="tx1"/>
                      </a:gs>
                      <a:gs pos="50000">
                        <a:schemeClr val="tx1"/>
                      </a:gs>
                      <a:gs pos="100000">
                        <a:schemeClr val="tx1"/>
                      </a:gs>
                    </a:gsLst>
                    <a:path path="circle">
                      <a:fillToRect l="100000" t="100000"/>
                    </a:path>
                    <a:tileRect/>
                  </a:gradFill>
                  <a:latin typeface="서울남산체 B" charset="0"/>
                  <a:ea typeface="서울남산체 B" charset="0"/>
                </a:rPr>
                <a:t>01. 유통기한 관리의 어려움</a:t>
              </a:r>
              <a:endParaRPr lang="ko-KR" altLang="en-US" sz="14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ln w="9525" cap="flat" cmpd="sng">
                    <a:solidFill>
                      <a:srgbClr val="86ABC0">
                        <a:alpha val="0"/>
                      </a:srgbClr>
                    </a:solidFill>
                    <a:prstDash val="solid"/>
                  </a:ln>
                  <a:gradFill rotWithShape="1">
                    <a:gsLst>
                      <a:gs pos="0">
                        <a:schemeClr val="tx1"/>
                      </a:gs>
                      <a:gs pos="50000">
                        <a:schemeClr val="tx1"/>
                      </a:gs>
                      <a:gs pos="100000">
                        <a:schemeClr val="tx1"/>
                      </a:gs>
                    </a:gsLst>
                    <a:path path="circle">
                      <a:fillToRect l="100000" t="100000"/>
                    </a:path>
                    <a:tileRect/>
                  </a:gradFill>
                  <a:latin typeface="서울남산체 B" charset="0"/>
                  <a:ea typeface="서울남산체 B" charset="0"/>
                </a:rPr>
                <a:t>02. 낭비되는 음식으로 </a:t>
              </a:r>
              <a:endParaRPr lang="ko-KR" altLang="en-US" sz="14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ln w="9525" cap="flat" cmpd="sng">
                    <a:solidFill>
                      <a:srgbClr val="86ABC0">
                        <a:alpha val="0"/>
                      </a:srgbClr>
                    </a:solidFill>
                    <a:prstDash val="solid"/>
                  </a:ln>
                  <a:gradFill rotWithShape="1">
                    <a:gsLst>
                      <a:gs pos="0">
                        <a:schemeClr val="tx1"/>
                      </a:gs>
                      <a:gs pos="50000">
                        <a:schemeClr val="tx1"/>
                      </a:gs>
                      <a:gs pos="100000">
                        <a:schemeClr val="tx1"/>
                      </a:gs>
                    </a:gsLst>
                    <a:path path="circle">
                      <a:fillToRect l="100000" t="100000"/>
                    </a:path>
                    <a:tileRect/>
                  </a:gradFill>
                  <a:latin typeface="서울남산체 B" charset="0"/>
                  <a:ea typeface="서울남산체 B" charset="0"/>
                </a:rPr>
                <a:t>쓰레기 문제 심화</a:t>
              </a:r>
              <a:endParaRPr lang="ko-KR" altLang="en-US" sz="14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ln w="9525" cap="flat" cmpd="sng">
                    <a:solidFill>
                      <a:srgbClr val="86ABC0">
                        <a:alpha val="0"/>
                      </a:srgbClr>
                    </a:solidFill>
                    <a:prstDash val="solid"/>
                  </a:ln>
                  <a:gradFill rotWithShape="1">
                    <a:gsLst>
                      <a:gs pos="0">
                        <a:schemeClr val="tx1"/>
                      </a:gs>
                      <a:gs pos="50000">
                        <a:schemeClr val="tx1"/>
                      </a:gs>
                      <a:gs pos="100000">
                        <a:schemeClr val="tx1"/>
                      </a:gs>
                    </a:gsLst>
                    <a:path path="circle">
                      <a:fillToRect l="100000" t="100000"/>
                    </a:path>
                    <a:tileRect/>
                  </a:gradFill>
                  <a:latin typeface="서울남산체 B" charset="0"/>
                  <a:ea typeface="서울남산체 B" charset="0"/>
                </a:rPr>
                <a:t>03. 편의점 브랜드 통합서비스 미제공</a:t>
              </a:r>
              <a:endParaRPr lang="ko-KR" altLang="en-US" sz="14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8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0">
                  <a:ln w="9525" cap="flat" cmpd="sng">
                    <a:solidFill>
                      <a:srgbClr val="86ABC0">
                        <a:alpha val="0"/>
                      </a:srgbClr>
                    </a:solidFill>
                    <a:prstDash val="solid"/>
                  </a:ln>
                  <a:gradFill rotWithShape="1">
                    <a:gsLst>
                      <a:gs pos="0">
                        <a:schemeClr val="tx1"/>
                      </a:gs>
                      <a:gs pos="50000">
                        <a:schemeClr val="tx1"/>
                      </a:gs>
                      <a:gs pos="100000">
                        <a:schemeClr val="tx1"/>
                      </a:gs>
                    </a:gsLst>
                    <a:path path="circle">
                      <a:fillToRect l="100000" t="100000"/>
                    </a:path>
                    <a:tileRect/>
                  </a:gradFill>
                  <a:latin typeface="서울남산체 B" charset="0"/>
                  <a:ea typeface="서울남산체 B" charset="0"/>
                </a:rPr>
                <a:t>04. 매장별 제품을 제공하지 않음</a:t>
              </a:r>
              <a:endParaRPr lang="ko-KR" altLang="en-US" sz="14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  <a:p>
              <a:pPr marL="0" indent="0" algn="ctr" fontAlgn="auto" defTabSz="914400" ea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  <a:tileRect/>
                </a:gradFill>
                <a:latin typeface="서울남산체 B" charset="0"/>
                <a:ea typeface="서울남산체 B" charset="0"/>
              </a:endParaRPr>
            </a:p>
          </p:txBody>
        </p:sp>
        <p:sp>
          <p:nvSpPr>
            <p:cNvPr id="30" name="직각 삼각형 29"/>
            <p:cNvSpPr>
              <a:spLocks/>
            </p:cNvSpPr>
            <p:nvPr/>
          </p:nvSpPr>
          <p:spPr>
            <a:xfrm rot="16200000" flipH="1">
              <a:off x="4862195" y="2576830"/>
              <a:ext cx="78740" cy="233680"/>
            </a:xfrm>
            <a:prstGeom prst="rtTriangl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5879465" y="3897630"/>
            <a:ext cx="648970" cy="289560"/>
            <a:chOff x="5879465" y="3897630"/>
            <a:chExt cx="648970" cy="289560"/>
          </a:xfrm>
        </p:grpSpPr>
        <p:sp>
          <p:nvSpPr>
            <p:cNvPr id="38" name="갈매기형 수장 37"/>
            <p:cNvSpPr>
              <a:spLocks/>
            </p:cNvSpPr>
            <p:nvPr/>
          </p:nvSpPr>
          <p:spPr>
            <a:xfrm rot="0">
              <a:off x="5879465" y="3897630"/>
              <a:ext cx="238125" cy="290195"/>
            </a:xfrm>
            <a:prstGeom prst="chevron"/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갈매기형 수장 38"/>
            <p:cNvSpPr>
              <a:spLocks/>
            </p:cNvSpPr>
            <p:nvPr/>
          </p:nvSpPr>
          <p:spPr>
            <a:xfrm rot="0">
              <a:off x="6016625" y="3897630"/>
              <a:ext cx="238125" cy="290195"/>
            </a:xfrm>
            <a:prstGeom prst="chevron"/>
            <a:solidFill>
              <a:schemeClr val="bg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갈매기형 수장 39"/>
            <p:cNvSpPr>
              <a:spLocks/>
            </p:cNvSpPr>
            <p:nvPr/>
          </p:nvSpPr>
          <p:spPr>
            <a:xfrm rot="0">
              <a:off x="6153785" y="3897630"/>
              <a:ext cx="238125" cy="290195"/>
            </a:xfrm>
            <a:prstGeom prst="chevron"/>
            <a:solidFill>
              <a:srgbClr val="F6D258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갈매기형 수장 40"/>
            <p:cNvSpPr>
              <a:spLocks/>
            </p:cNvSpPr>
            <p:nvPr/>
          </p:nvSpPr>
          <p:spPr>
            <a:xfrm rot="0">
              <a:off x="6290945" y="3897630"/>
              <a:ext cx="238125" cy="290195"/>
            </a:xfrm>
            <a:prstGeom prst="chevron"/>
            <a:solidFill>
              <a:srgbClr val="F6D258">
                <a:alpha val="8674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평행 사변형 41"/>
          <p:cNvSpPr>
            <a:spLocks/>
          </p:cNvSpPr>
          <p:nvPr/>
        </p:nvSpPr>
        <p:spPr>
          <a:xfrm rot="0">
            <a:off x="7578725" y="1990725"/>
            <a:ext cx="3077210" cy="329565"/>
          </a:xfrm>
          <a:prstGeom prst="parallelogram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n w="9525" cap="flat" cmpd="sng">
                  <a:solidFill>
                    <a:srgbClr val="86ABC0">
                      <a:alpha val="0"/>
                    </a:srgbClr>
                  </a:solidFill>
                  <a:prstDash val="solid"/>
                </a:ln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모두의 편의점 사용후</a:t>
            </a:r>
            <a:endParaRPr lang="ko-KR" altLang="en-US" sz="1800" cap="none" dirty="0" smtClean="0" b="0">
              <a:ln w="9525" cap="flat" cmpd="sng">
                <a:solidFill>
                  <a:srgbClr val="86ABC0">
                    <a:alpha val="0"/>
                  </a:srgbClr>
                </a:solidFill>
                <a:prstDash val="solid"/>
              </a:ln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43" name="그림 42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0" r="987"/>
          <a:stretch>
            <a:fillRect/>
          </a:stretch>
        </p:blipFill>
        <p:spPr>
          <a:xfrm rot="0">
            <a:off x="7400290" y="2643505"/>
            <a:ext cx="3442335" cy="2623185"/>
          </a:xfrm>
          <a:prstGeom prst="rect"/>
          <a:noFill/>
        </p:spPr>
      </p:pic>
      <p:sp>
        <p:nvSpPr>
          <p:cNvPr id="44" name="TextBox 43"/>
          <p:cNvSpPr txBox="1">
            <a:spLocks/>
          </p:cNvSpPr>
          <p:nvPr/>
        </p:nvSpPr>
        <p:spPr>
          <a:xfrm rot="0">
            <a:off x="7212330" y="5390515"/>
            <a:ext cx="3810000" cy="5238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300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유통기한이 임박한 상품을</a:t>
            </a:r>
            <a:endParaRPr lang="ko-KR" altLang="en-US" sz="14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300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할인된 가격으로 소비자를 이끈다</a:t>
            </a:r>
            <a:endParaRPr lang="ko-KR" altLang="en-US" sz="14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45" name="TextBox 44"/>
          <p:cNvSpPr txBox="1">
            <a:spLocks/>
          </p:cNvSpPr>
          <p:nvPr/>
        </p:nvSpPr>
        <p:spPr>
          <a:xfrm rot="0">
            <a:off x="926465" y="203200"/>
            <a:ext cx="11266170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485013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사이트관리자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/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메인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7820025" y="3239770"/>
            <a:ext cx="4036695" cy="1339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편의점 총 방문자수, 신규 회원 등록수 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월간 구매기능 이용횟수 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브랜드별 편의점 방문자 차트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13080" y="1767205"/>
            <a:ext cx="7200265" cy="4293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12"/>
          <p:cNvSpPr>
            <a:spLocks/>
          </p:cNvSpPr>
          <p:nvPr/>
        </p:nvSpPr>
        <p:spPr>
          <a:xfrm rot="0">
            <a:off x="0" y="-1905"/>
            <a:ext cx="12195175" cy="97536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26465" y="203200"/>
            <a:ext cx="1034415" cy="27940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7415" y="464185"/>
            <a:ext cx="485013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담당 기능 - 사이트관리자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/ </a:t>
            </a: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회원관리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123825" y="81915"/>
            <a:ext cx="1127125" cy="83312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04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8656955" y="2969260"/>
            <a:ext cx="169545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사용자 목록 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검색 기능 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필터 기능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fontAlgn="auto" defTabSz="508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Font typeface="Wingdings"/>
              <a:buChar char="§"/>
            </a:pPr>
            <a:r>
              <a:rPr lang="en-US" altLang="ko-KR" sz="1800" cap="none" dirty="0" smtClean="0" b="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정렬 기능</a:t>
            </a:r>
            <a:endParaRPr lang="ko-KR" altLang="en-US" sz="1800" cap="none" dirty="0" smtClean="0" b="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369060" y="1420495"/>
            <a:ext cx="6221095" cy="4849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E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3982720" y="2540000"/>
            <a:ext cx="3983355" cy="1941195"/>
          </a:xfrm>
          <a:prstGeom prst="rect">
            <a:avLst/>
          </a:prstGeom>
          <a:solidFill>
            <a:schemeClr val="bg1"/>
          </a:solidFill>
          <a:ln w="127000" cap="flat" cmpd="sng">
            <a:solidFill>
              <a:srgbClr val="5587A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b="0" cap="none" dirty="0" smtClean="0">
                <a:solidFill>
                  <a:schemeClr val="tx1"/>
                </a:solidFill>
                <a:latin typeface="스냅스 쾌남열차" charset="0"/>
                <a:ea typeface="스냅스 쾌남열차" charset="0"/>
              </a:rPr>
              <a:t>Q &amp; A</a:t>
            </a:r>
            <a:endParaRPr lang="ko-KR" altLang="en-US" sz="8000" b="0" cap="none" dirty="0" smtClean="0">
              <a:solidFill>
                <a:schemeClr val="tx1"/>
              </a:solidFill>
              <a:latin typeface="스냅스 쾌남열차" charset="0"/>
              <a:ea typeface="스냅스 쾌남열차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2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0" y="-1905"/>
            <a:ext cx="12192635" cy="972820"/>
          </a:xfrm>
          <a:prstGeom prst="rect"/>
          <a:solidFill>
            <a:srgbClr val="F4C8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907415" y="464185"/>
            <a:ext cx="127317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업무 분담</a:t>
            </a:r>
            <a:endParaRPr lang="ko-KR" altLang="en-US" sz="18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23825" y="50165"/>
            <a:ext cx="112395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rgbClr val="404040"/>
                </a:solidFill>
                <a:latin typeface="서울남산체 B" charset="0"/>
                <a:ea typeface="서울남산체 B" charset="0"/>
              </a:rPr>
              <a:t>01</a:t>
            </a:r>
            <a:endParaRPr lang="ko-KR" altLang="en-US" sz="4800" cap="none" dirty="0" smtClean="0" b="0">
              <a:solidFill>
                <a:srgbClr val="404040"/>
              </a:solidFill>
              <a:latin typeface="서울남산체 B" charset="0"/>
              <a:ea typeface="서울남산체 B" charset="0"/>
            </a:endParaRPr>
          </a:p>
        </p:txBody>
      </p:sp>
      <p:grpSp>
        <p:nvGrpSpPr>
          <p:cNvPr id="100" name="그룹 99"/>
          <p:cNvGrpSpPr/>
          <p:nvPr/>
        </p:nvGrpSpPr>
        <p:grpSpPr>
          <a:xfrm rot="0">
            <a:off x="1593850" y="4068445"/>
            <a:ext cx="1487170" cy="2129155"/>
            <a:chOff x="1593850" y="4068445"/>
            <a:chExt cx="1487170" cy="2129155"/>
          </a:xfrm>
        </p:grpSpPr>
        <p:grpSp>
          <p:nvGrpSpPr>
            <p:cNvPr id="101" name="그룹 100"/>
            <p:cNvGrpSpPr/>
            <p:nvPr/>
          </p:nvGrpSpPr>
          <p:grpSpPr>
            <a:xfrm rot="0">
              <a:off x="1593850" y="4068445"/>
              <a:ext cx="1487170" cy="2129155"/>
              <a:chOff x="1593850" y="4068445"/>
              <a:chExt cx="1487170" cy="2129155"/>
            </a:xfrm>
          </p:grpSpPr>
          <p:grpSp>
            <p:nvGrpSpPr>
              <p:cNvPr id="102" name="그룹 101"/>
              <p:cNvGrpSpPr/>
              <p:nvPr/>
            </p:nvGrpSpPr>
            <p:grpSpPr>
              <a:xfrm rot="0">
                <a:off x="1593850" y="5394325"/>
                <a:ext cx="1479550" cy="803275"/>
                <a:chOff x="1593850" y="5394325"/>
                <a:chExt cx="1479550" cy="803275"/>
              </a:xfrm>
            </p:grpSpPr>
            <p:sp>
              <p:nvSpPr>
                <p:cNvPr id="103" name="도형 102"/>
                <p:cNvSpPr>
                  <a:spLocks/>
                </p:cNvSpPr>
                <p:nvPr/>
              </p:nvSpPr>
              <p:spPr>
                <a:xfrm rot="0">
                  <a:off x="2030095" y="5415280"/>
                  <a:ext cx="617220" cy="275590"/>
                </a:xfrm>
                <a:prstGeom prst="rect"/>
                <a:solidFill>
                  <a:srgbClr val="F6D258">
                    <a:alpha val="82032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24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04" name="도형 103"/>
                <p:cNvSpPr>
                  <a:spLocks/>
                </p:cNvSpPr>
                <p:nvPr/>
              </p:nvSpPr>
              <p:spPr>
                <a:xfrm>
                  <a:off x="1593850" y="5394325"/>
                  <a:ext cx="1480820" cy="804545"/>
                </a:xfrm>
                <a:prstGeom prst="rect"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안지윤</a:t>
                  </a:r>
                  <a:endParaRPr lang="ko-KR" altLang="en-US" sz="14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3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</a:t>
                  </a:r>
                  <a:r>
                    <a:rPr lang="en-US" altLang="ko-KR" sz="12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 </a:t>
                  </a:r>
                  <a:r>
                    <a:rPr lang="en-US" altLang="ko-KR" sz="1200" cap="none" dirty="0" smtClean="0" b="0">
                      <a:solidFill>
                        <a:schemeClr val="bg2">
                          <a:lumMod val="25000"/>
                          <a:lumOff val="0"/>
                        </a:schemeClr>
                      </a:solidFill>
                      <a:latin typeface="서울남산체 B" charset="0"/>
                      <a:ea typeface="서울남산체 B" charset="0"/>
                    </a:rPr>
                    <a:t>편의점 관리자</a:t>
                  </a:r>
                  <a:endParaRPr lang="ko-KR" altLang="en-US" sz="12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 </a:t>
                  </a:r>
                  <a:r>
                    <a:rPr lang="en-US" altLang="ko-KR" sz="1200" cap="none" dirty="0" smtClean="0" b="0">
                      <a:solidFill>
                        <a:schemeClr val="bg2">
                          <a:lumMod val="25000"/>
                          <a:lumOff val="0"/>
                        </a:schemeClr>
                      </a:solidFill>
                      <a:latin typeface="서울남산체 B" charset="0"/>
                      <a:ea typeface="서울남산체 B" charset="0"/>
                    </a:rPr>
                    <a:t>관심상품 서비스</a:t>
                  </a:r>
                  <a:endParaRPr lang="ko-KR" altLang="en-US" sz="1200" cap="none" dirty="0" smtClean="0" b="0">
                    <a:solidFill>
                      <a:srgbClr val="FFC00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105" name="그룹 104"/>
              <p:cNvGrpSpPr/>
              <p:nvPr/>
            </p:nvGrpSpPr>
            <p:grpSpPr>
              <a:xfrm rot="0">
                <a:off x="1850390" y="4068445"/>
                <a:ext cx="1230630" cy="1240790"/>
                <a:chOff x="1850390" y="4068445"/>
                <a:chExt cx="1230630" cy="1240790"/>
              </a:xfrm>
            </p:grpSpPr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duotone>
                    <a:srgbClr val="1D4A9A"/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31" t="-1123" r="7376" b="13526"/>
                <a:stretch>
                  <a:fillRect/>
                </a:stretch>
              </p:blipFill>
              <p:spPr>
                <a:xfrm rot="0">
                  <a:off x="1850390" y="4068445"/>
                  <a:ext cx="1231900" cy="1242060"/>
                </a:xfrm>
                <a:prstGeom prst="rect"/>
                <a:noFill/>
              </p:spPr>
            </p:pic>
            <p:sp>
              <p:nvSpPr>
                <p:cNvPr id="107" name="도형 106"/>
                <p:cNvSpPr>
                  <a:spLocks/>
                </p:cNvSpPr>
                <p:nvPr/>
              </p:nvSpPr>
              <p:spPr>
                <a:xfrm rot="0">
                  <a:off x="2549525" y="4172585"/>
                  <a:ext cx="416560" cy="415290"/>
                </a:xfrm>
                <a:prstGeom prst="ellipse"/>
                <a:solidFill>
                  <a:srgbClr val="FFFFFF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108" name="그림 107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rgbClr val="737373"/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14"/>
            <a:stretch>
              <a:fillRect/>
            </a:stretch>
          </p:blipFill>
          <p:spPr>
            <a:xfrm rot="0">
              <a:off x="2603500" y="4222115"/>
              <a:ext cx="336550" cy="288925"/>
            </a:xfrm>
            <a:prstGeom prst="rect"/>
            <a:noFill/>
          </p:spPr>
        </p:pic>
      </p:grpSp>
      <p:grpSp>
        <p:nvGrpSpPr>
          <p:cNvPr id="109" name="그룹 108"/>
          <p:cNvGrpSpPr/>
          <p:nvPr/>
        </p:nvGrpSpPr>
        <p:grpSpPr>
          <a:xfrm rot="0">
            <a:off x="4051300" y="4068445"/>
            <a:ext cx="1515745" cy="2091055"/>
            <a:chOff x="4051300" y="4068445"/>
            <a:chExt cx="1515745" cy="2091055"/>
          </a:xfrm>
        </p:grpSpPr>
        <p:grpSp>
          <p:nvGrpSpPr>
            <p:cNvPr id="110" name="그룹 109"/>
            <p:cNvGrpSpPr/>
            <p:nvPr/>
          </p:nvGrpSpPr>
          <p:grpSpPr>
            <a:xfrm rot="0">
              <a:off x="4051300" y="4068445"/>
              <a:ext cx="1515745" cy="2091055"/>
              <a:chOff x="4051300" y="4068445"/>
              <a:chExt cx="1515745" cy="2091055"/>
            </a:xfrm>
          </p:grpSpPr>
          <p:grpSp>
            <p:nvGrpSpPr>
              <p:cNvPr id="111" name="그룹 110"/>
              <p:cNvGrpSpPr/>
              <p:nvPr/>
            </p:nvGrpSpPr>
            <p:grpSpPr>
              <a:xfrm rot="0">
                <a:off x="4051300" y="5394325"/>
                <a:ext cx="1478280" cy="765175"/>
                <a:chOff x="4051300" y="5394325"/>
                <a:chExt cx="1478280" cy="765175"/>
              </a:xfrm>
            </p:grpSpPr>
            <p:sp>
              <p:nvSpPr>
                <p:cNvPr id="112" name="도형 111"/>
                <p:cNvSpPr>
                  <a:spLocks/>
                </p:cNvSpPr>
                <p:nvPr/>
              </p:nvSpPr>
              <p:spPr>
                <a:xfrm rot="0">
                  <a:off x="4497070" y="5415280"/>
                  <a:ext cx="617220" cy="275590"/>
                </a:xfrm>
                <a:prstGeom prst="rect"/>
                <a:solidFill>
                  <a:srgbClr val="F6D258">
                    <a:alpha val="82032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24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13" name="도형 112"/>
                <p:cNvSpPr>
                  <a:spLocks/>
                </p:cNvSpPr>
                <p:nvPr/>
              </p:nvSpPr>
              <p:spPr>
                <a:xfrm>
                  <a:off x="4051300" y="5394325"/>
                  <a:ext cx="1480185" cy="803910"/>
                </a:xfrm>
                <a:prstGeom prst="rect"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이선주</a:t>
                  </a:r>
                  <a:endParaRPr lang="ko-KR" altLang="en-US" sz="14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3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</a:t>
                  </a:r>
                  <a:r>
                    <a:rPr lang="en-US" altLang="ko-KR" sz="12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 지점 메인</a:t>
                  </a:r>
                  <a:endParaRPr lang="ko-KR" altLang="en-US" sz="12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 </a:t>
                  </a:r>
                  <a:r>
                    <a:rPr lang="en-US" altLang="ko-KR" sz="12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지점 관리자</a:t>
                  </a:r>
                  <a:endParaRPr lang="ko-KR" altLang="en-US" sz="12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114" name="그룹 113"/>
              <p:cNvGrpSpPr/>
              <p:nvPr/>
            </p:nvGrpSpPr>
            <p:grpSpPr>
              <a:xfrm rot="0">
                <a:off x="4336415" y="4068445"/>
                <a:ext cx="1230630" cy="1240790"/>
                <a:chOff x="4336415" y="4068445"/>
                <a:chExt cx="1230630" cy="1240790"/>
              </a:xfrm>
            </p:grpSpPr>
            <p:pic>
              <p:nvPicPr>
                <p:cNvPr id="115" name="그림 114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duotone>
                    <a:srgbClr val="1D4A9A"/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31" t="-1123" r="7376" b="13526"/>
                <a:stretch>
                  <a:fillRect/>
                </a:stretch>
              </p:blipFill>
              <p:spPr>
                <a:xfrm rot="0">
                  <a:off x="4336415" y="4068445"/>
                  <a:ext cx="1231900" cy="1242060"/>
                </a:xfrm>
                <a:prstGeom prst="rect"/>
                <a:noFill/>
              </p:spPr>
            </p:pic>
            <p:sp>
              <p:nvSpPr>
                <p:cNvPr id="116" name="도형 115"/>
                <p:cNvSpPr>
                  <a:spLocks/>
                </p:cNvSpPr>
                <p:nvPr/>
              </p:nvSpPr>
              <p:spPr>
                <a:xfrm rot="0">
                  <a:off x="5035550" y="4172585"/>
                  <a:ext cx="416560" cy="415290"/>
                </a:xfrm>
                <a:prstGeom prst="ellipse"/>
                <a:solidFill>
                  <a:srgbClr val="FFFFFF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rgbClr val="737373"/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6804" r="18934" b="21893"/>
            <a:stretch>
              <a:fillRect/>
            </a:stretch>
          </p:blipFill>
          <p:spPr>
            <a:xfrm rot="0">
              <a:off x="5118100" y="4193540"/>
              <a:ext cx="288925" cy="336550"/>
            </a:xfrm>
            <a:prstGeom prst="rect"/>
            <a:noFill/>
          </p:spPr>
        </p:pic>
      </p:grpSp>
      <p:grpSp>
        <p:nvGrpSpPr>
          <p:cNvPr id="118" name="그룹 117"/>
          <p:cNvGrpSpPr/>
          <p:nvPr/>
        </p:nvGrpSpPr>
        <p:grpSpPr>
          <a:xfrm rot="0">
            <a:off x="9032875" y="4068445"/>
            <a:ext cx="1391920" cy="2131695"/>
            <a:chOff x="9032875" y="4068445"/>
            <a:chExt cx="1391920" cy="2131695"/>
          </a:xfrm>
        </p:grpSpPr>
        <p:grpSp>
          <p:nvGrpSpPr>
            <p:cNvPr id="119" name="그룹 118"/>
            <p:cNvGrpSpPr/>
            <p:nvPr/>
          </p:nvGrpSpPr>
          <p:grpSpPr>
            <a:xfrm rot="0">
              <a:off x="9032875" y="4068445"/>
              <a:ext cx="1391920" cy="2131695"/>
              <a:chOff x="9032875" y="4068445"/>
              <a:chExt cx="1391920" cy="2131695"/>
            </a:xfrm>
          </p:grpSpPr>
          <p:grpSp>
            <p:nvGrpSpPr>
              <p:cNvPr id="120" name="그룹 119"/>
              <p:cNvGrpSpPr/>
              <p:nvPr/>
            </p:nvGrpSpPr>
            <p:grpSpPr>
              <a:xfrm rot="0">
                <a:off x="9032875" y="5394325"/>
                <a:ext cx="1260475" cy="805815"/>
                <a:chOff x="9032875" y="5394325"/>
                <a:chExt cx="1260475" cy="805815"/>
              </a:xfrm>
            </p:grpSpPr>
            <p:sp>
              <p:nvSpPr>
                <p:cNvPr id="121" name="도형 120"/>
                <p:cNvSpPr>
                  <a:spLocks/>
                </p:cNvSpPr>
                <p:nvPr/>
              </p:nvSpPr>
              <p:spPr>
                <a:xfrm rot="0">
                  <a:off x="9364345" y="5415280"/>
                  <a:ext cx="617220" cy="275590"/>
                </a:xfrm>
                <a:prstGeom prst="rect"/>
                <a:solidFill>
                  <a:srgbClr val="F6D258">
                    <a:alpha val="82032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24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22" name="도형 121"/>
                <p:cNvSpPr>
                  <a:spLocks/>
                </p:cNvSpPr>
                <p:nvPr/>
              </p:nvSpPr>
              <p:spPr>
                <a:xfrm>
                  <a:off x="9032875" y="5394325"/>
                  <a:ext cx="1261110" cy="595630"/>
                </a:xfrm>
                <a:prstGeom prst="rect"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최수인</a:t>
                  </a:r>
                  <a:endParaRPr lang="ko-KR" altLang="en-US" sz="14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3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</a:t>
                  </a:r>
                  <a:r>
                    <a:rPr lang="en-US" altLang="ko-KR" sz="12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 자유 게시판</a:t>
                  </a:r>
                  <a:endParaRPr lang="ko-KR" altLang="en-US" sz="12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123" name="그룹 122"/>
              <p:cNvGrpSpPr/>
              <p:nvPr/>
            </p:nvGrpSpPr>
            <p:grpSpPr>
              <a:xfrm rot="0">
                <a:off x="9194165" y="4068445"/>
                <a:ext cx="1230630" cy="1240790"/>
                <a:chOff x="9194165" y="4068445"/>
                <a:chExt cx="1230630" cy="1240790"/>
              </a:xfrm>
            </p:grpSpPr>
            <p:pic>
              <p:nvPicPr>
                <p:cNvPr id="124" name="그림 123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duotone>
                    <a:srgbClr val="1D4A9A"/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31" t="-1123" r="7376" b="13526"/>
                <a:stretch>
                  <a:fillRect/>
                </a:stretch>
              </p:blipFill>
              <p:spPr>
                <a:xfrm rot="0">
                  <a:off x="9194165" y="4068445"/>
                  <a:ext cx="1231900" cy="1242060"/>
                </a:xfrm>
                <a:prstGeom prst="rect"/>
                <a:noFill/>
              </p:spPr>
            </p:pic>
            <p:sp>
              <p:nvSpPr>
                <p:cNvPr id="125" name="도형 124"/>
                <p:cNvSpPr>
                  <a:spLocks/>
                </p:cNvSpPr>
                <p:nvPr/>
              </p:nvSpPr>
              <p:spPr>
                <a:xfrm rot="0">
                  <a:off x="9893300" y="4172585"/>
                  <a:ext cx="416560" cy="415290"/>
                </a:xfrm>
                <a:prstGeom prst="ellipse"/>
                <a:solidFill>
                  <a:srgbClr val="FFFFFF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rgbClr val="737373"/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6" t="1379" r="26896" b="27586"/>
            <a:stretch>
              <a:fillRect/>
            </a:stretch>
          </p:blipFill>
          <p:spPr>
            <a:xfrm rot="0">
              <a:off x="9956800" y="4222115"/>
              <a:ext cx="317500" cy="346075"/>
            </a:xfrm>
            <a:prstGeom prst="rect"/>
            <a:noFill/>
          </p:spPr>
        </p:pic>
      </p:grpSp>
      <p:grpSp>
        <p:nvGrpSpPr>
          <p:cNvPr id="127" name="그룹 126"/>
          <p:cNvGrpSpPr/>
          <p:nvPr/>
        </p:nvGrpSpPr>
        <p:grpSpPr>
          <a:xfrm rot="0">
            <a:off x="5699125" y="1595120"/>
            <a:ext cx="1439545" cy="2099945"/>
            <a:chOff x="5699125" y="1595120"/>
            <a:chExt cx="1439545" cy="2099945"/>
          </a:xfrm>
        </p:grpSpPr>
        <p:grpSp>
          <p:nvGrpSpPr>
            <p:cNvPr id="128" name="그룹 127"/>
            <p:cNvGrpSpPr/>
            <p:nvPr/>
          </p:nvGrpSpPr>
          <p:grpSpPr>
            <a:xfrm rot="0">
              <a:off x="5699125" y="1595120"/>
              <a:ext cx="1439545" cy="2099945"/>
              <a:chOff x="5699125" y="1595120"/>
              <a:chExt cx="1439545" cy="2099945"/>
            </a:xfrm>
          </p:grpSpPr>
          <p:grpSp>
            <p:nvGrpSpPr>
              <p:cNvPr id="129" name="그룹 128"/>
              <p:cNvGrpSpPr/>
              <p:nvPr/>
            </p:nvGrpSpPr>
            <p:grpSpPr>
              <a:xfrm rot="0">
                <a:off x="5699125" y="2921000"/>
                <a:ext cx="1354455" cy="774065"/>
                <a:chOff x="5699125" y="2921000"/>
                <a:chExt cx="1354455" cy="774065"/>
              </a:xfrm>
            </p:grpSpPr>
            <p:sp>
              <p:nvSpPr>
                <p:cNvPr id="130" name="도형 129"/>
                <p:cNvSpPr>
                  <a:spLocks/>
                </p:cNvSpPr>
                <p:nvPr/>
              </p:nvSpPr>
              <p:spPr>
                <a:xfrm rot="0">
                  <a:off x="6068695" y="2941955"/>
                  <a:ext cx="617220" cy="275590"/>
                </a:xfrm>
                <a:prstGeom prst="rect"/>
                <a:solidFill>
                  <a:srgbClr val="F6D258">
                    <a:alpha val="82032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24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31" name="도형 130"/>
                <p:cNvSpPr>
                  <a:spLocks/>
                </p:cNvSpPr>
                <p:nvPr/>
              </p:nvSpPr>
              <p:spPr>
                <a:xfrm rot="0">
                  <a:off x="5699125" y="2921000"/>
                  <a:ext cx="1355725" cy="602615"/>
                </a:xfrm>
                <a:prstGeom prst="rect"/>
              </p:spPr>
              <p:txBody>
                <a:bodyPr wrap="square" lIns="91440" tIns="45720" rIns="91440" bIns="45720" vert="horz" anchor="t">
                  <a:spAutoFit/>
                </a:bodyPr>
                <a:lstStyle/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유신광</a:t>
                  </a:r>
                  <a:endParaRPr lang="ko-KR" altLang="en-US" sz="14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3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</a:t>
                  </a:r>
                  <a:r>
                    <a:rPr lang="en-US" altLang="ko-KR" sz="12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 이벤트 서비스</a:t>
                  </a:r>
                  <a:endParaRPr lang="ko-KR" altLang="en-US" sz="12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132" name="그룹 131"/>
              <p:cNvGrpSpPr/>
              <p:nvPr/>
            </p:nvGrpSpPr>
            <p:grpSpPr>
              <a:xfrm rot="0">
                <a:off x="5908040" y="1595120"/>
                <a:ext cx="1230630" cy="1240790"/>
                <a:chOff x="5908040" y="1595120"/>
                <a:chExt cx="1230630" cy="1240790"/>
              </a:xfrm>
            </p:grpSpPr>
            <p:pic>
              <p:nvPicPr>
                <p:cNvPr id="133" name="그림 132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duotone>
                    <a:srgbClr val="1D4A9A"/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31" t="-1123" r="7376" b="13526"/>
                <a:stretch>
                  <a:fillRect/>
                </a:stretch>
              </p:blipFill>
              <p:spPr>
                <a:xfrm rot="0">
                  <a:off x="5908040" y="1595120"/>
                  <a:ext cx="1231900" cy="1242060"/>
                </a:xfrm>
                <a:prstGeom prst="rect"/>
                <a:noFill/>
              </p:spPr>
            </p:pic>
            <p:sp>
              <p:nvSpPr>
                <p:cNvPr id="134" name="도형 133"/>
                <p:cNvSpPr>
                  <a:spLocks/>
                </p:cNvSpPr>
                <p:nvPr/>
              </p:nvSpPr>
              <p:spPr>
                <a:xfrm rot="0">
                  <a:off x="6607175" y="1699260"/>
                  <a:ext cx="416560" cy="415290"/>
                </a:xfrm>
                <a:prstGeom prst="ellipse"/>
                <a:solidFill>
                  <a:srgbClr val="FFFFFF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135" name="그림 134"/>
            <p:cNvPicPr>
              <a:picLocks noChangeAspect="1"/>
            </p:cNvPicPr>
            <p:nvPr/>
          </p:nvPicPr>
          <p:blipFill rotWithShape="1">
            <a:blip r:embed="rId6" cstate="hqprint">
              <a:duotone>
                <a:srgbClr val="737373"/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3" b="13749"/>
            <a:stretch>
              <a:fillRect/>
            </a:stretch>
          </p:blipFill>
          <p:spPr>
            <a:xfrm rot="0">
              <a:off x="6642100" y="1739265"/>
              <a:ext cx="374650" cy="327025"/>
            </a:xfrm>
            <a:prstGeom prst="rect"/>
            <a:noFill/>
          </p:spPr>
        </p:pic>
      </p:grpSp>
      <p:grpSp>
        <p:nvGrpSpPr>
          <p:cNvPr id="136" name="그룹 135"/>
          <p:cNvGrpSpPr/>
          <p:nvPr/>
        </p:nvGrpSpPr>
        <p:grpSpPr>
          <a:xfrm rot="0">
            <a:off x="3079750" y="1595120"/>
            <a:ext cx="1822450" cy="2337435"/>
            <a:chOff x="3079750" y="1595120"/>
            <a:chExt cx="1822450" cy="2337435"/>
          </a:xfrm>
        </p:grpSpPr>
        <p:grpSp>
          <p:nvGrpSpPr>
            <p:cNvPr id="137" name="그룹 136"/>
            <p:cNvGrpSpPr/>
            <p:nvPr/>
          </p:nvGrpSpPr>
          <p:grpSpPr>
            <a:xfrm rot="0">
              <a:off x="3079750" y="1595120"/>
              <a:ext cx="1822450" cy="2337435"/>
              <a:chOff x="3079750" y="1595120"/>
              <a:chExt cx="1822450" cy="2337435"/>
            </a:xfrm>
          </p:grpSpPr>
          <p:grpSp>
            <p:nvGrpSpPr>
              <p:cNvPr id="138" name="그룹 137"/>
              <p:cNvGrpSpPr/>
              <p:nvPr/>
            </p:nvGrpSpPr>
            <p:grpSpPr>
              <a:xfrm rot="0">
                <a:off x="3079750" y="2921000"/>
                <a:ext cx="1822450" cy="1011555"/>
                <a:chOff x="3079750" y="2921000"/>
                <a:chExt cx="1822450" cy="1011555"/>
              </a:xfrm>
            </p:grpSpPr>
            <p:sp>
              <p:nvSpPr>
                <p:cNvPr id="139" name="도형 138"/>
                <p:cNvSpPr>
                  <a:spLocks/>
                </p:cNvSpPr>
                <p:nvPr/>
              </p:nvSpPr>
              <p:spPr>
                <a:xfrm rot="0">
                  <a:off x="3696970" y="2941955"/>
                  <a:ext cx="617220" cy="275590"/>
                </a:xfrm>
                <a:prstGeom prst="rect"/>
                <a:solidFill>
                  <a:srgbClr val="F6D258">
                    <a:alpha val="82032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24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40" name="도형 139"/>
                <p:cNvSpPr>
                  <a:spLocks/>
                </p:cNvSpPr>
                <p:nvPr/>
              </p:nvSpPr>
              <p:spPr>
                <a:xfrm>
                  <a:off x="3079750" y="2921000"/>
                  <a:ext cx="1823720" cy="803910"/>
                </a:xfrm>
                <a:prstGeom prst="rect"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황효혁</a:t>
                  </a:r>
                  <a:endParaRPr lang="ko-KR" altLang="en-US" sz="14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3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</a:t>
                  </a:r>
                  <a:r>
                    <a:rPr lang="en-US" altLang="ko-KR" sz="12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 회원/지도 서비스</a:t>
                  </a:r>
                  <a:endParaRPr lang="ko-KR" altLang="en-US" sz="12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 </a:t>
                  </a:r>
                  <a:r>
                    <a:rPr lang="en-US" altLang="ko-KR" sz="12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사이트 관리자</a:t>
                  </a:r>
                  <a:endParaRPr lang="ko-KR" altLang="en-US" sz="12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141" name="그룹 140"/>
              <p:cNvGrpSpPr/>
              <p:nvPr/>
            </p:nvGrpSpPr>
            <p:grpSpPr>
              <a:xfrm rot="0">
                <a:off x="3517265" y="1595120"/>
                <a:ext cx="1230630" cy="1240790"/>
                <a:chOff x="3517265" y="1595120"/>
                <a:chExt cx="1230630" cy="1240790"/>
              </a:xfrm>
            </p:grpSpPr>
            <p:pic>
              <p:nvPicPr>
                <p:cNvPr id="142" name="그림 141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duotone>
                    <a:srgbClr val="1D4A9A"/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31" t="-1123" r="7376" b="13526"/>
                <a:stretch>
                  <a:fillRect/>
                </a:stretch>
              </p:blipFill>
              <p:spPr>
                <a:xfrm rot="0">
                  <a:off x="3517265" y="1595120"/>
                  <a:ext cx="1231900" cy="1242060"/>
                </a:xfrm>
                <a:prstGeom prst="rect"/>
                <a:noFill/>
              </p:spPr>
            </p:pic>
            <p:sp>
              <p:nvSpPr>
                <p:cNvPr id="143" name="도형 142"/>
                <p:cNvSpPr>
                  <a:spLocks/>
                </p:cNvSpPr>
                <p:nvPr/>
              </p:nvSpPr>
              <p:spPr>
                <a:xfrm rot="0">
                  <a:off x="4216400" y="1699260"/>
                  <a:ext cx="416560" cy="415290"/>
                </a:xfrm>
                <a:prstGeom prst="ellipse"/>
                <a:solidFill>
                  <a:srgbClr val="FFFFFF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144" name="그림 143"/>
            <p:cNvPicPr>
              <a:picLocks noChangeAspect="1"/>
            </p:cNvPicPr>
            <p:nvPr/>
          </p:nvPicPr>
          <p:blipFill rotWithShape="1">
            <a:blip r:embed="rId7" cstate="hqprint">
              <a:duotone>
                <a:srgbClr val="737373"/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48"/>
            <a:stretch>
              <a:fillRect/>
            </a:stretch>
          </p:blipFill>
          <p:spPr>
            <a:xfrm rot="0">
              <a:off x="4175125" y="1672590"/>
              <a:ext cx="517525" cy="422275"/>
            </a:xfrm>
            <a:prstGeom prst="rect"/>
            <a:noFill/>
          </p:spPr>
        </p:pic>
      </p:grpSp>
      <p:grpSp>
        <p:nvGrpSpPr>
          <p:cNvPr id="145" name="그룹 144"/>
          <p:cNvGrpSpPr/>
          <p:nvPr/>
        </p:nvGrpSpPr>
        <p:grpSpPr>
          <a:xfrm rot="0">
            <a:off x="8023225" y="1595120"/>
            <a:ext cx="1391920" cy="2099945"/>
            <a:chOff x="8023225" y="1595120"/>
            <a:chExt cx="1391920" cy="2099945"/>
          </a:xfrm>
        </p:grpSpPr>
        <p:grpSp>
          <p:nvGrpSpPr>
            <p:cNvPr id="146" name="그룹 145"/>
            <p:cNvGrpSpPr/>
            <p:nvPr/>
          </p:nvGrpSpPr>
          <p:grpSpPr>
            <a:xfrm rot="0">
              <a:off x="8023225" y="1595120"/>
              <a:ext cx="1391920" cy="2099945"/>
              <a:chOff x="8023225" y="1595120"/>
              <a:chExt cx="1391920" cy="2099945"/>
            </a:xfrm>
          </p:grpSpPr>
          <p:grpSp>
            <p:nvGrpSpPr>
              <p:cNvPr id="147" name="그룹 146"/>
              <p:cNvGrpSpPr/>
              <p:nvPr/>
            </p:nvGrpSpPr>
            <p:grpSpPr>
              <a:xfrm rot="0">
                <a:off x="8023225" y="2921000"/>
                <a:ext cx="1259205" cy="774065"/>
                <a:chOff x="8023225" y="2921000"/>
                <a:chExt cx="1259205" cy="774065"/>
              </a:xfrm>
            </p:grpSpPr>
            <p:sp>
              <p:nvSpPr>
                <p:cNvPr id="148" name="도형 147"/>
                <p:cNvSpPr>
                  <a:spLocks/>
                </p:cNvSpPr>
                <p:nvPr/>
              </p:nvSpPr>
              <p:spPr>
                <a:xfrm rot="0">
                  <a:off x="8354695" y="2941955"/>
                  <a:ext cx="617220" cy="275590"/>
                </a:xfrm>
                <a:prstGeom prst="rect"/>
                <a:solidFill>
                  <a:srgbClr val="F6D258">
                    <a:alpha val="82032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24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49" name="도형 148"/>
                <p:cNvSpPr>
                  <a:spLocks/>
                </p:cNvSpPr>
                <p:nvPr/>
              </p:nvSpPr>
              <p:spPr>
                <a:xfrm rot="0">
                  <a:off x="8023225" y="2921000"/>
                  <a:ext cx="1260475" cy="602615"/>
                </a:xfrm>
                <a:prstGeom prst="rect"/>
              </p:spPr>
              <p:txBody>
                <a:bodyPr wrap="square" lIns="91440" tIns="45720" rIns="91440" bIns="45720" vert="horz" anchor="t">
                  <a:spAutoFit/>
                </a:bodyPr>
                <a:lstStyle/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홍명택</a:t>
                  </a:r>
                  <a:endParaRPr lang="ko-KR" altLang="en-US" sz="14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3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</a:t>
                  </a:r>
                  <a:r>
                    <a:rPr lang="en-US" altLang="ko-KR" sz="12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 고객센터</a:t>
                  </a:r>
                  <a:endParaRPr lang="ko-KR" altLang="en-US" sz="12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150" name="그룹 149"/>
              <p:cNvGrpSpPr/>
              <p:nvPr/>
            </p:nvGrpSpPr>
            <p:grpSpPr>
              <a:xfrm rot="0">
                <a:off x="8184515" y="1595120"/>
                <a:ext cx="1230630" cy="1240790"/>
                <a:chOff x="8184515" y="1595120"/>
                <a:chExt cx="1230630" cy="1240790"/>
              </a:xfrm>
            </p:grpSpPr>
            <p:pic>
              <p:nvPicPr>
                <p:cNvPr id="151" name="그림 150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duotone>
                    <a:srgbClr val="1D4A9A"/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31" t="-1123" r="7376" b="13526"/>
                <a:stretch>
                  <a:fillRect/>
                </a:stretch>
              </p:blipFill>
              <p:spPr>
                <a:xfrm rot="0">
                  <a:off x="8184515" y="1595120"/>
                  <a:ext cx="1231900" cy="1242060"/>
                </a:xfrm>
                <a:prstGeom prst="rect"/>
                <a:noFill/>
              </p:spPr>
            </p:pic>
            <p:sp>
              <p:nvSpPr>
                <p:cNvPr id="152" name="도형 151"/>
                <p:cNvSpPr>
                  <a:spLocks/>
                </p:cNvSpPr>
                <p:nvPr/>
              </p:nvSpPr>
              <p:spPr>
                <a:xfrm rot="0">
                  <a:off x="8883650" y="1699260"/>
                  <a:ext cx="416560" cy="415290"/>
                </a:xfrm>
                <a:prstGeom prst="ellipse"/>
                <a:solidFill>
                  <a:srgbClr val="FFFFFF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8" cstate="hqprint">
              <a:duotone>
                <a:srgbClr val="737373"/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94" r="53387" b="55555"/>
            <a:stretch>
              <a:fillRect/>
            </a:stretch>
          </p:blipFill>
          <p:spPr>
            <a:xfrm rot="0">
              <a:off x="8913495" y="1729740"/>
              <a:ext cx="379730" cy="355600"/>
            </a:xfrm>
            <a:prstGeom prst="rect"/>
            <a:noFill/>
          </p:spPr>
        </p:pic>
      </p:grpSp>
      <p:grpSp>
        <p:nvGrpSpPr>
          <p:cNvPr id="154" name="그룹 153"/>
          <p:cNvGrpSpPr/>
          <p:nvPr/>
        </p:nvGrpSpPr>
        <p:grpSpPr>
          <a:xfrm rot="0">
            <a:off x="6537325" y="4068445"/>
            <a:ext cx="1537335" cy="2337435"/>
            <a:chOff x="6537325" y="4068445"/>
            <a:chExt cx="1537335" cy="2337435"/>
          </a:xfrm>
        </p:grpSpPr>
        <p:grpSp>
          <p:nvGrpSpPr>
            <p:cNvPr id="155" name="그룹 154"/>
            <p:cNvGrpSpPr/>
            <p:nvPr/>
          </p:nvGrpSpPr>
          <p:grpSpPr>
            <a:xfrm rot="0">
              <a:off x="6537325" y="4068445"/>
              <a:ext cx="1537335" cy="2337435"/>
              <a:chOff x="6537325" y="4068445"/>
              <a:chExt cx="1537335" cy="2337435"/>
            </a:xfrm>
          </p:grpSpPr>
          <p:grpSp>
            <p:nvGrpSpPr>
              <p:cNvPr id="156" name="그룹 155"/>
              <p:cNvGrpSpPr/>
              <p:nvPr/>
            </p:nvGrpSpPr>
            <p:grpSpPr>
              <a:xfrm rot="0">
                <a:off x="6537325" y="5394325"/>
                <a:ext cx="1537335" cy="1011555"/>
                <a:chOff x="6537325" y="5394325"/>
                <a:chExt cx="1537335" cy="1011555"/>
              </a:xfrm>
            </p:grpSpPr>
            <p:sp>
              <p:nvSpPr>
                <p:cNvPr id="157" name="도형 156"/>
                <p:cNvSpPr>
                  <a:spLocks/>
                </p:cNvSpPr>
                <p:nvPr/>
              </p:nvSpPr>
              <p:spPr>
                <a:xfrm rot="0">
                  <a:off x="7002145" y="5415280"/>
                  <a:ext cx="617220" cy="275590"/>
                </a:xfrm>
                <a:prstGeom prst="rect"/>
                <a:solidFill>
                  <a:srgbClr val="F6D258">
                    <a:alpha val="82032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24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58" name="도형 157"/>
                <p:cNvSpPr>
                  <a:spLocks/>
                </p:cNvSpPr>
                <p:nvPr/>
              </p:nvSpPr>
              <p:spPr>
                <a:xfrm>
                  <a:off x="6537325" y="5394325"/>
                  <a:ext cx="1537970" cy="803910"/>
                </a:xfrm>
                <a:prstGeom prst="rect"/>
              </p:spPr>
              <p:txBody>
                <a:bodyPr wrap="square" lIns="91440" tIns="45720" rIns="91440" bIns="45720" numCol="1" vert="horz" anchor="t">
                  <a:spAutoFit/>
                </a:bodyPr>
                <a:lstStyle/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이시연</a:t>
                  </a:r>
                  <a:endParaRPr lang="ko-KR" altLang="en-US" sz="14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3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</a:t>
                  </a:r>
                  <a:r>
                    <a:rPr lang="en-US" altLang="ko-KR" sz="1200" cap="none" dirty="0" smtClean="0" b="0">
                      <a:solidFill>
                        <a:srgbClr val="3B3838"/>
                      </a:solidFill>
                      <a:latin typeface="서울남산체 B" charset="0"/>
                      <a:ea typeface="서울남산체 B" charset="0"/>
                    </a:rPr>
                    <a:t> 마이페이지</a:t>
                  </a:r>
                  <a:endParaRPr lang="ko-KR" altLang="en-US" sz="1200" cap="none" dirty="0" smtClean="0" b="0">
                    <a:solidFill>
                      <a:srgbClr val="3B3838"/>
                    </a:solidFill>
                    <a:latin typeface="서울남산체 B" charset="0"/>
                    <a:ea typeface="서울남산체 B" charset="0"/>
                  </a:endParaRPr>
                </a:p>
                <a:p>
                  <a:pPr marL="0" indent="0" algn="ctr" fontAlgn="auto" defTabSz="914400" eaLnBrk="0">
                    <a:lnSpc>
                      <a:spcPct val="113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200" cap="none" dirty="0" smtClean="0" b="0">
                      <a:solidFill>
                        <a:srgbClr val="FFC000"/>
                      </a:solidFill>
                      <a:latin typeface="서울남산체 B" charset="0"/>
                      <a:ea typeface="서울남산체 B" charset="0"/>
                    </a:rPr>
                    <a:t>● </a:t>
                  </a:r>
                  <a:r>
                    <a:rPr lang="en-US" altLang="ko-KR" sz="1200" cap="none" dirty="0" smtClean="0" b="0">
                      <a:solidFill>
                        <a:schemeClr val="bg2">
                          <a:lumMod val="25000"/>
                          <a:lumOff val="0"/>
                        </a:schemeClr>
                      </a:solidFill>
                      <a:latin typeface="서울남산체 B" charset="0"/>
                      <a:ea typeface="서울남산체 B" charset="0"/>
                    </a:rPr>
                    <a:t>구매/충전 서비스</a:t>
                  </a:r>
                  <a:endParaRPr lang="ko-KR" altLang="en-US" sz="1200" cap="none" dirty="0" smtClean="0" b="0">
                    <a:solidFill>
                      <a:srgbClr val="FFC000"/>
                    </a:solidFill>
                    <a:latin typeface="서울남산체 B" charset="0"/>
                    <a:ea typeface="서울남산체 B" charset="0"/>
                  </a:endParaRPr>
                </a:p>
              </p:txBody>
            </p:sp>
          </p:grpSp>
          <p:grpSp>
            <p:nvGrpSpPr>
              <p:cNvPr id="159" name="그룹 158"/>
              <p:cNvGrpSpPr/>
              <p:nvPr/>
            </p:nvGrpSpPr>
            <p:grpSpPr>
              <a:xfrm rot="0">
                <a:off x="6831965" y="4068445"/>
                <a:ext cx="1230630" cy="1240790"/>
                <a:chOff x="6831965" y="4068445"/>
                <a:chExt cx="1230630" cy="1240790"/>
              </a:xfrm>
            </p:grpSpPr>
            <p:pic>
              <p:nvPicPr>
                <p:cNvPr id="160" name="그림 159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duotone>
                    <a:srgbClr val="1D4A9A"/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31" t="-1123" r="7376" b="13526"/>
                <a:stretch>
                  <a:fillRect/>
                </a:stretch>
              </p:blipFill>
              <p:spPr>
                <a:xfrm rot="0">
                  <a:off x="6831965" y="4068445"/>
                  <a:ext cx="1231900" cy="1242060"/>
                </a:xfrm>
                <a:prstGeom prst="rect"/>
                <a:noFill/>
              </p:spPr>
            </p:pic>
            <p:sp>
              <p:nvSpPr>
                <p:cNvPr id="161" name="도형 160"/>
                <p:cNvSpPr>
                  <a:spLocks/>
                </p:cNvSpPr>
                <p:nvPr/>
              </p:nvSpPr>
              <p:spPr>
                <a:xfrm rot="0">
                  <a:off x="7531100" y="4172585"/>
                  <a:ext cx="416560" cy="415290"/>
                </a:xfrm>
                <a:prstGeom prst="ellipse"/>
                <a:solidFill>
                  <a:srgbClr val="FFFFFF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vert="horz" anchor="ctr">
                  <a:noAutofit/>
                </a:bodyPr>
                <a:lstStyle/>
                <a:p>
                  <a:pPr marL="0" indent="0" algn="ctr" fontAlgn="auto" defTabSz="5080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dirty="0" smtClean="0" b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162" name="그림 161"/>
            <p:cNvPicPr>
              <a:picLocks noChangeAspect="1"/>
            </p:cNvPicPr>
            <p:nvPr/>
          </p:nvPicPr>
          <p:blipFill rotWithShape="1">
            <a:blip r:embed="rId9" cstate="hqprint">
              <a:duotone>
                <a:srgbClr val="737373"/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7527925" y="4279265"/>
              <a:ext cx="412750" cy="222250"/>
            </a:xfrm>
            <a:prstGeom prst="rect"/>
            <a:noFill/>
          </p:spPr>
        </p:pic>
      </p:grpSp>
      <p:sp>
        <p:nvSpPr>
          <p:cNvPr id="163" name="TextBox 162"/>
          <p:cNvSpPr txBox="1">
            <a:spLocks/>
          </p:cNvSpPr>
          <p:nvPr/>
        </p:nvSpPr>
        <p:spPr>
          <a:xfrm rot="0">
            <a:off x="926465" y="203200"/>
            <a:ext cx="11266170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gradFill rotWithShape="1"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5400000"/>
                </a:gradFill>
                <a:latin typeface="서울남산체 B" charset="0"/>
                <a:ea typeface="서울남산체 B" charset="0"/>
              </a:rPr>
              <a:t>모두의 편의점</a:t>
            </a:r>
            <a:endParaRPr lang="ko-KR" altLang="en-US" sz="1200" cap="none" dirty="0" smtClean="0" b="0">
              <a:gradFill rotWithShape="1">
                <a:gsLst>
                  <a:gs pos="0">
                    <a:schemeClr val="tx1"/>
                  </a:gs>
                  <a:gs pos="50000">
                    <a:schemeClr val="tx1"/>
                  </a:gs>
                  <a:gs pos="100000">
                    <a:schemeClr val="tx1"/>
                  </a:gs>
                </a:gsLst>
                <a:lin ang="5400000"/>
              </a:gra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 rot="0">
            <a:off x="0" y="0"/>
            <a:ext cx="12193270" cy="6856095"/>
          </a:xfrm>
          <a:prstGeom prst="rect"/>
          <a:solidFill>
            <a:srgbClr val="FAE49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569595" y="590550"/>
            <a:ext cx="11057255" cy="56800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3967480" y="2369820"/>
            <a:ext cx="4250055" cy="21069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587A2"/>
                </a:solidFill>
                <a:latin typeface="서울남산체 B" charset="0"/>
                <a:ea typeface="서울남산체 B" charset="0"/>
              </a:rPr>
              <a:t>02</a:t>
            </a:r>
            <a:endParaRPr lang="ko-KR" altLang="en-US" sz="66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587A2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5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1F4E79"/>
              </a:solidFill>
              <a:latin typeface="서울남산체 B" charset="0"/>
              <a:ea typeface="서울남산체 B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서울남산체 B" charset="0"/>
                <a:ea typeface="서울남산체 B" charset="0"/>
              </a:rPr>
              <a:t>DB 설계</a:t>
            </a:r>
            <a:endParaRPr lang="ko-KR" altLang="en-US" sz="6000" cap="none" dirty="0" smtClean="0" b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72</Pages>
  <Paragraphs>184</Paragraphs>
  <Words>379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김정은</dc:creator>
  <cp:lastModifiedBy>이 선주</cp:lastModifiedBy>
  <dc:title>PowerPoint 프레젠테이션</dc:title>
  <dcterms:modified xsi:type="dcterms:W3CDTF">2017-11-13T14:08:23Z</dcterms:modified>
</cp:coreProperties>
</file>